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86"/>
  </p:notesMasterIdLst>
  <p:sldIdLst>
    <p:sldId id="278" r:id="rId5"/>
    <p:sldId id="287" r:id="rId6"/>
    <p:sldId id="364" r:id="rId7"/>
    <p:sldId id="279" r:id="rId8"/>
    <p:sldId id="280" r:id="rId9"/>
    <p:sldId id="288" r:id="rId10"/>
    <p:sldId id="289" r:id="rId11"/>
    <p:sldId id="291" r:id="rId12"/>
    <p:sldId id="290" r:id="rId13"/>
    <p:sldId id="299" r:id="rId14"/>
    <p:sldId id="363" r:id="rId15"/>
    <p:sldId id="292" r:id="rId16"/>
    <p:sldId id="293" r:id="rId17"/>
    <p:sldId id="294" r:id="rId18"/>
    <p:sldId id="295" r:id="rId19"/>
    <p:sldId id="296" r:id="rId20"/>
    <p:sldId id="300" r:id="rId21"/>
    <p:sldId id="301" r:id="rId22"/>
    <p:sldId id="302" r:id="rId23"/>
    <p:sldId id="282" r:id="rId24"/>
    <p:sldId id="309" r:id="rId25"/>
    <p:sldId id="307" r:id="rId26"/>
    <p:sldId id="306" r:id="rId27"/>
    <p:sldId id="308" r:id="rId28"/>
    <p:sldId id="304" r:id="rId29"/>
    <p:sldId id="305" r:id="rId30"/>
    <p:sldId id="310" r:id="rId31"/>
    <p:sldId id="311" r:id="rId32"/>
    <p:sldId id="312" r:id="rId33"/>
    <p:sldId id="298" r:id="rId34"/>
    <p:sldId id="303" r:id="rId35"/>
    <p:sldId id="333" r:id="rId36"/>
    <p:sldId id="313" r:id="rId37"/>
    <p:sldId id="329" r:id="rId38"/>
    <p:sldId id="328" r:id="rId39"/>
    <p:sldId id="330" r:id="rId40"/>
    <p:sldId id="331" r:id="rId41"/>
    <p:sldId id="332" r:id="rId42"/>
    <p:sldId id="351" r:id="rId43"/>
    <p:sldId id="334" r:id="rId44"/>
    <p:sldId id="346" r:id="rId45"/>
    <p:sldId id="347" r:id="rId46"/>
    <p:sldId id="348" r:id="rId47"/>
    <p:sldId id="349" r:id="rId48"/>
    <p:sldId id="352" r:id="rId49"/>
    <p:sldId id="353" r:id="rId50"/>
    <p:sldId id="350" r:id="rId51"/>
    <p:sldId id="335" r:id="rId52"/>
    <p:sldId id="336" r:id="rId53"/>
    <p:sldId id="354" r:id="rId54"/>
    <p:sldId id="355" r:id="rId55"/>
    <p:sldId id="356" r:id="rId56"/>
    <p:sldId id="357" r:id="rId57"/>
    <p:sldId id="360" r:id="rId58"/>
    <p:sldId id="358" r:id="rId59"/>
    <p:sldId id="361" r:id="rId60"/>
    <p:sldId id="359" r:id="rId61"/>
    <p:sldId id="337" r:id="rId62"/>
    <p:sldId id="362" r:id="rId63"/>
    <p:sldId id="338" r:id="rId64"/>
    <p:sldId id="339" r:id="rId65"/>
    <p:sldId id="340" r:id="rId66"/>
    <p:sldId id="365" r:id="rId67"/>
    <p:sldId id="341" r:id="rId68"/>
    <p:sldId id="342" r:id="rId69"/>
    <p:sldId id="343" r:id="rId70"/>
    <p:sldId id="344" r:id="rId71"/>
    <p:sldId id="345" r:id="rId72"/>
    <p:sldId id="283" r:id="rId73"/>
    <p:sldId id="323" r:id="rId74"/>
    <p:sldId id="324" r:id="rId75"/>
    <p:sldId id="325" r:id="rId76"/>
    <p:sldId id="326" r:id="rId77"/>
    <p:sldId id="327" r:id="rId78"/>
    <p:sldId id="318" r:id="rId79"/>
    <p:sldId id="321" r:id="rId80"/>
    <p:sldId id="319" r:id="rId81"/>
    <p:sldId id="320" r:id="rId82"/>
    <p:sldId id="316" r:id="rId83"/>
    <p:sldId id="317" r:id="rId84"/>
    <p:sldId id="285"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04" autoAdjust="0"/>
  </p:normalViewPr>
  <p:slideViewPr>
    <p:cSldViewPr snapToGrid="0">
      <p:cViewPr varScale="1">
        <p:scale>
          <a:sx n="83" d="100"/>
          <a:sy n="83" d="100"/>
        </p:scale>
        <p:origin x="165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lam, Bill (CW)" userId="97d3abcd-887d-4b2a-a64b-dffe911fccf5" providerId="ADAL" clId="{83F01772-FACF-48BB-A807-7BAA6D0F6338}"/>
    <pc:docChg chg="undo custSel addSld delSld modSld sldOrd">
      <pc:chgData name="Coulam, Bill (CW)" userId="97d3abcd-887d-4b2a-a64b-dffe911fccf5" providerId="ADAL" clId="{83F01772-FACF-48BB-A807-7BAA6D0F6338}" dt="2023-03-08T05:07:48.814" v="6899" actId="207"/>
      <pc:docMkLst>
        <pc:docMk/>
      </pc:docMkLst>
      <pc:sldChg chg="modNotesTx">
        <pc:chgData name="Coulam, Bill (CW)" userId="97d3abcd-887d-4b2a-a64b-dffe911fccf5" providerId="ADAL" clId="{83F01772-FACF-48BB-A807-7BAA6D0F6338}" dt="2023-03-07T16:36:54.529" v="235" actId="20577"/>
        <pc:sldMkLst>
          <pc:docMk/>
          <pc:sldMk cId="4167884232" sldId="278"/>
        </pc:sldMkLst>
      </pc:sldChg>
      <pc:sldChg chg="modSp mod modNotesTx">
        <pc:chgData name="Coulam, Bill (CW)" userId="97d3abcd-887d-4b2a-a64b-dffe911fccf5" providerId="ADAL" clId="{83F01772-FACF-48BB-A807-7BAA6D0F6338}" dt="2023-03-07T23:08:13.029" v="3426" actId="20577"/>
        <pc:sldMkLst>
          <pc:docMk/>
          <pc:sldMk cId="3220235682" sldId="279"/>
        </pc:sldMkLst>
        <pc:spChg chg="mod">
          <ac:chgData name="Coulam, Bill (CW)" userId="97d3abcd-887d-4b2a-a64b-dffe911fccf5" providerId="ADAL" clId="{83F01772-FACF-48BB-A807-7BAA6D0F6338}" dt="2023-03-07T23:08:13.029" v="3426" actId="20577"/>
          <ac:spMkLst>
            <pc:docMk/>
            <pc:sldMk cId="3220235682" sldId="279"/>
            <ac:spMk id="24" creationId="{F260476B-CCA6-412B-A9C5-399C34AE6F05}"/>
          </ac:spMkLst>
        </pc:spChg>
      </pc:sldChg>
      <pc:sldChg chg="modSp mod modNotesTx">
        <pc:chgData name="Coulam, Bill (CW)" userId="97d3abcd-887d-4b2a-a64b-dffe911fccf5" providerId="ADAL" clId="{83F01772-FACF-48BB-A807-7BAA6D0F6338}" dt="2023-03-07T23:08:18.257" v="3429" actId="20577"/>
        <pc:sldMkLst>
          <pc:docMk/>
          <pc:sldMk cId="3850863507" sldId="280"/>
        </pc:sldMkLst>
        <pc:spChg chg="mod">
          <ac:chgData name="Coulam, Bill (CW)" userId="97d3abcd-887d-4b2a-a64b-dffe911fccf5" providerId="ADAL" clId="{83F01772-FACF-48BB-A807-7BAA6D0F6338}" dt="2023-03-07T23:08:18.257" v="3429" actId="20577"/>
          <ac:spMkLst>
            <pc:docMk/>
            <pc:sldMk cId="3850863507" sldId="280"/>
            <ac:spMk id="2" creationId="{AF2F8539-E00C-27C1-30DB-984792C78C0F}"/>
          </ac:spMkLst>
        </pc:spChg>
      </pc:sldChg>
      <pc:sldChg chg="modNotesTx">
        <pc:chgData name="Coulam, Bill (CW)" userId="97d3abcd-887d-4b2a-a64b-dffe911fccf5" providerId="ADAL" clId="{83F01772-FACF-48BB-A807-7BAA6D0F6338}" dt="2023-03-07T19:58:56.020" v="1927" actId="20577"/>
        <pc:sldMkLst>
          <pc:docMk/>
          <pc:sldMk cId="87791709" sldId="282"/>
        </pc:sldMkLst>
      </pc:sldChg>
      <pc:sldChg chg="modSp mod">
        <pc:chgData name="Coulam, Bill (CW)" userId="97d3abcd-887d-4b2a-a64b-dffe911fccf5" providerId="ADAL" clId="{83F01772-FACF-48BB-A807-7BAA6D0F6338}" dt="2023-03-08T05:01:44.645" v="6263" actId="27636"/>
        <pc:sldMkLst>
          <pc:docMk/>
          <pc:sldMk cId="1802442825" sldId="283"/>
        </pc:sldMkLst>
        <pc:spChg chg="mod">
          <ac:chgData name="Coulam, Bill (CW)" userId="97d3abcd-887d-4b2a-a64b-dffe911fccf5" providerId="ADAL" clId="{83F01772-FACF-48BB-A807-7BAA6D0F6338}" dt="2023-03-08T05:01:44.645" v="6263" actId="27636"/>
          <ac:spMkLst>
            <pc:docMk/>
            <pc:sldMk cId="1802442825" sldId="283"/>
            <ac:spMk id="4" creationId="{FEDD2687-7D0F-1CAA-FC9E-94F4E7107935}"/>
          </ac:spMkLst>
        </pc:spChg>
      </pc:sldChg>
      <pc:sldChg chg="modSp mod modNotesTx">
        <pc:chgData name="Coulam, Bill (CW)" userId="97d3abcd-887d-4b2a-a64b-dffe911fccf5" providerId="ADAL" clId="{83F01772-FACF-48BB-A807-7BAA6D0F6338}" dt="2023-03-08T05:07:48.814" v="6899" actId="207"/>
        <pc:sldMkLst>
          <pc:docMk/>
          <pc:sldMk cId="1352088051" sldId="285"/>
        </pc:sldMkLst>
        <pc:spChg chg="mod">
          <ac:chgData name="Coulam, Bill (CW)" userId="97d3abcd-887d-4b2a-a64b-dffe911fccf5" providerId="ADAL" clId="{83F01772-FACF-48BB-A807-7BAA6D0F6338}" dt="2023-03-08T05:07:48.814" v="6899" actId="207"/>
          <ac:spMkLst>
            <pc:docMk/>
            <pc:sldMk cId="1352088051" sldId="285"/>
            <ac:spMk id="4" creationId="{134B19FF-405D-9E85-FF3C-655E85FAAE25}"/>
          </ac:spMkLst>
        </pc:spChg>
      </pc:sldChg>
      <pc:sldChg chg="modSp mod modNotesTx">
        <pc:chgData name="Coulam, Bill (CW)" userId="97d3abcd-887d-4b2a-a64b-dffe911fccf5" providerId="ADAL" clId="{83F01772-FACF-48BB-A807-7BAA6D0F6338}" dt="2023-03-07T16:40:03.106" v="337" actId="947"/>
        <pc:sldMkLst>
          <pc:docMk/>
          <pc:sldMk cId="2505565557" sldId="287"/>
        </pc:sldMkLst>
        <pc:spChg chg="mod">
          <ac:chgData name="Coulam, Bill (CW)" userId="97d3abcd-887d-4b2a-a64b-dffe911fccf5" providerId="ADAL" clId="{83F01772-FACF-48BB-A807-7BAA6D0F6338}" dt="2023-03-07T16:40:03.106" v="337" actId="947"/>
          <ac:spMkLst>
            <pc:docMk/>
            <pc:sldMk cId="2505565557" sldId="287"/>
            <ac:spMk id="3" creationId="{18ADAA9F-A9B6-AA8C-2880-8F14DF522CB3}"/>
          </ac:spMkLst>
        </pc:spChg>
      </pc:sldChg>
      <pc:sldChg chg="modSp mod modNotesTx">
        <pc:chgData name="Coulam, Bill (CW)" userId="97d3abcd-887d-4b2a-a64b-dffe911fccf5" providerId="ADAL" clId="{83F01772-FACF-48BB-A807-7BAA6D0F6338}" dt="2023-03-07T23:08:22.396" v="3432" actId="20577"/>
        <pc:sldMkLst>
          <pc:docMk/>
          <pc:sldMk cId="1960721981" sldId="288"/>
        </pc:sldMkLst>
        <pc:spChg chg="mod">
          <ac:chgData name="Coulam, Bill (CW)" userId="97d3abcd-887d-4b2a-a64b-dffe911fccf5" providerId="ADAL" clId="{83F01772-FACF-48BB-A807-7BAA6D0F6338}" dt="2023-03-07T23:08:22.396" v="3432" actId="20577"/>
          <ac:spMkLst>
            <pc:docMk/>
            <pc:sldMk cId="1960721981" sldId="288"/>
            <ac:spMk id="5" creationId="{5E796C41-864B-1CDB-9E1F-80F72453CC95}"/>
          </ac:spMkLst>
        </pc:spChg>
      </pc:sldChg>
      <pc:sldChg chg="modSp mod modNotesTx">
        <pc:chgData name="Coulam, Bill (CW)" userId="97d3abcd-887d-4b2a-a64b-dffe911fccf5" providerId="ADAL" clId="{83F01772-FACF-48BB-A807-7BAA6D0F6338}" dt="2023-03-07T23:08:32.293" v="3435" actId="20577"/>
        <pc:sldMkLst>
          <pc:docMk/>
          <pc:sldMk cId="327374447" sldId="289"/>
        </pc:sldMkLst>
        <pc:spChg chg="mod">
          <ac:chgData name="Coulam, Bill (CW)" userId="97d3abcd-887d-4b2a-a64b-dffe911fccf5" providerId="ADAL" clId="{83F01772-FACF-48BB-A807-7BAA6D0F6338}" dt="2023-03-07T23:08:32.293" v="3435" actId="20577"/>
          <ac:spMkLst>
            <pc:docMk/>
            <pc:sldMk cId="327374447" sldId="289"/>
            <ac:spMk id="5" creationId="{5E796C41-864B-1CDB-9E1F-80F72453CC95}"/>
          </ac:spMkLst>
        </pc:spChg>
      </pc:sldChg>
      <pc:sldChg chg="modSp mod modNotesTx">
        <pc:chgData name="Coulam, Bill (CW)" userId="97d3abcd-887d-4b2a-a64b-dffe911fccf5" providerId="ADAL" clId="{83F01772-FACF-48BB-A807-7BAA6D0F6338}" dt="2023-03-07T23:08:41.623" v="3441" actId="20577"/>
        <pc:sldMkLst>
          <pc:docMk/>
          <pc:sldMk cId="1444271435" sldId="290"/>
        </pc:sldMkLst>
        <pc:spChg chg="mod">
          <ac:chgData name="Coulam, Bill (CW)" userId="97d3abcd-887d-4b2a-a64b-dffe911fccf5" providerId="ADAL" clId="{83F01772-FACF-48BB-A807-7BAA6D0F6338}" dt="2023-03-07T23:08:41.623" v="3441" actId="20577"/>
          <ac:spMkLst>
            <pc:docMk/>
            <pc:sldMk cId="1444271435" sldId="290"/>
            <ac:spMk id="5" creationId="{5E796C41-864B-1CDB-9E1F-80F72453CC95}"/>
          </ac:spMkLst>
        </pc:spChg>
      </pc:sldChg>
      <pc:sldChg chg="modSp mod modNotesTx">
        <pc:chgData name="Coulam, Bill (CW)" userId="97d3abcd-887d-4b2a-a64b-dffe911fccf5" providerId="ADAL" clId="{83F01772-FACF-48BB-A807-7BAA6D0F6338}" dt="2023-03-07T23:08:37.272" v="3438" actId="20577"/>
        <pc:sldMkLst>
          <pc:docMk/>
          <pc:sldMk cId="3601832928" sldId="291"/>
        </pc:sldMkLst>
        <pc:spChg chg="mod">
          <ac:chgData name="Coulam, Bill (CW)" userId="97d3abcd-887d-4b2a-a64b-dffe911fccf5" providerId="ADAL" clId="{83F01772-FACF-48BB-A807-7BAA6D0F6338}" dt="2023-03-07T23:08:37.272" v="3438" actId="20577"/>
          <ac:spMkLst>
            <pc:docMk/>
            <pc:sldMk cId="3601832928" sldId="291"/>
            <ac:spMk id="5" creationId="{5E796C41-864B-1CDB-9E1F-80F72453CC95}"/>
          </ac:spMkLst>
        </pc:spChg>
      </pc:sldChg>
      <pc:sldChg chg="modSp mod modNotesTx">
        <pc:chgData name="Coulam, Bill (CW)" userId="97d3abcd-887d-4b2a-a64b-dffe911fccf5" providerId="ADAL" clId="{83F01772-FACF-48BB-A807-7BAA6D0F6338}" dt="2023-03-07T17:06:04.643" v="1751" actId="27107"/>
        <pc:sldMkLst>
          <pc:docMk/>
          <pc:sldMk cId="3150066644" sldId="292"/>
        </pc:sldMkLst>
        <pc:spChg chg="mod">
          <ac:chgData name="Coulam, Bill (CW)" userId="97d3abcd-887d-4b2a-a64b-dffe911fccf5" providerId="ADAL" clId="{83F01772-FACF-48BB-A807-7BAA6D0F6338}" dt="2023-03-07T17:06:04.643" v="1751" actId="27107"/>
          <ac:spMkLst>
            <pc:docMk/>
            <pc:sldMk cId="3150066644" sldId="292"/>
            <ac:spMk id="6" creationId="{611B0EE9-147A-8D6F-0E01-888D5A45C8F4}"/>
          </ac:spMkLst>
        </pc:spChg>
      </pc:sldChg>
      <pc:sldChg chg="modNotesTx">
        <pc:chgData name="Coulam, Bill (CW)" userId="97d3abcd-887d-4b2a-a64b-dffe911fccf5" providerId="ADAL" clId="{83F01772-FACF-48BB-A807-7BAA6D0F6338}" dt="2023-03-07T17:06:52.609" v="1757" actId="20577"/>
        <pc:sldMkLst>
          <pc:docMk/>
          <pc:sldMk cId="567681120" sldId="293"/>
        </pc:sldMkLst>
      </pc:sldChg>
      <pc:sldChg chg="modNotesTx">
        <pc:chgData name="Coulam, Bill (CW)" userId="97d3abcd-887d-4b2a-a64b-dffe911fccf5" providerId="ADAL" clId="{83F01772-FACF-48BB-A807-7BAA6D0F6338}" dt="2023-03-07T17:08:48.561" v="1780" actId="20577"/>
        <pc:sldMkLst>
          <pc:docMk/>
          <pc:sldMk cId="1962966417" sldId="295"/>
        </pc:sldMkLst>
      </pc:sldChg>
      <pc:sldChg chg="modSp mod modNotesTx">
        <pc:chgData name="Coulam, Bill (CW)" userId="97d3abcd-887d-4b2a-a64b-dffe911fccf5" providerId="ADAL" clId="{83F01772-FACF-48BB-A807-7BAA6D0F6338}" dt="2023-03-07T23:09:09.163" v="3450" actId="20577"/>
        <pc:sldMkLst>
          <pc:docMk/>
          <pc:sldMk cId="1684324361" sldId="296"/>
        </pc:sldMkLst>
        <pc:spChg chg="mod">
          <ac:chgData name="Coulam, Bill (CW)" userId="97d3abcd-887d-4b2a-a64b-dffe911fccf5" providerId="ADAL" clId="{83F01772-FACF-48BB-A807-7BAA6D0F6338}" dt="2023-03-07T23:09:09.163" v="3450" actId="20577"/>
          <ac:spMkLst>
            <pc:docMk/>
            <pc:sldMk cId="1684324361" sldId="296"/>
            <ac:spMk id="2" creationId="{6B0D6E07-3C39-0597-9953-4DAE54960A79}"/>
          </ac:spMkLst>
        </pc:spChg>
        <pc:spChg chg="mod">
          <ac:chgData name="Coulam, Bill (CW)" userId="97d3abcd-887d-4b2a-a64b-dffe911fccf5" providerId="ADAL" clId="{83F01772-FACF-48BB-A807-7BAA6D0F6338}" dt="2023-03-07T20:27:44.245" v="2353" actId="27636"/>
          <ac:spMkLst>
            <pc:docMk/>
            <pc:sldMk cId="1684324361" sldId="296"/>
            <ac:spMk id="3" creationId="{1890F98C-DE5A-7FFB-7403-331105C885E4}"/>
          </ac:spMkLst>
        </pc:spChg>
      </pc:sldChg>
      <pc:sldChg chg="modNotesTx">
        <pc:chgData name="Coulam, Bill (CW)" userId="97d3abcd-887d-4b2a-a64b-dffe911fccf5" providerId="ADAL" clId="{83F01772-FACF-48BB-A807-7BAA6D0F6338}" dt="2023-03-07T23:06:33.711" v="3407" actId="20577"/>
        <pc:sldMkLst>
          <pc:docMk/>
          <pc:sldMk cId="2336770550" sldId="298"/>
        </pc:sldMkLst>
      </pc:sldChg>
      <pc:sldChg chg="modSp mod modNotesTx">
        <pc:chgData name="Coulam, Bill (CW)" userId="97d3abcd-887d-4b2a-a64b-dffe911fccf5" providerId="ADAL" clId="{83F01772-FACF-48BB-A807-7BAA6D0F6338}" dt="2023-03-07T23:08:46.023" v="3444" actId="20577"/>
        <pc:sldMkLst>
          <pc:docMk/>
          <pc:sldMk cId="1279550813" sldId="299"/>
        </pc:sldMkLst>
        <pc:spChg chg="mod">
          <ac:chgData name="Coulam, Bill (CW)" userId="97d3abcd-887d-4b2a-a64b-dffe911fccf5" providerId="ADAL" clId="{83F01772-FACF-48BB-A807-7BAA6D0F6338}" dt="2023-03-07T23:08:46.023" v="3444" actId="20577"/>
          <ac:spMkLst>
            <pc:docMk/>
            <pc:sldMk cId="1279550813" sldId="299"/>
            <ac:spMk id="5" creationId="{5E796C41-864B-1CDB-9E1F-80F72453CC95}"/>
          </ac:spMkLst>
        </pc:spChg>
      </pc:sldChg>
      <pc:sldChg chg="modSp mod">
        <pc:chgData name="Coulam, Bill (CW)" userId="97d3abcd-887d-4b2a-a64b-dffe911fccf5" providerId="ADAL" clId="{83F01772-FACF-48BB-A807-7BAA6D0F6338}" dt="2023-03-07T23:09:13.740" v="3453" actId="20577"/>
        <pc:sldMkLst>
          <pc:docMk/>
          <pc:sldMk cId="2873567538" sldId="300"/>
        </pc:sldMkLst>
        <pc:spChg chg="mod">
          <ac:chgData name="Coulam, Bill (CW)" userId="97d3abcd-887d-4b2a-a64b-dffe911fccf5" providerId="ADAL" clId="{83F01772-FACF-48BB-A807-7BAA6D0F6338}" dt="2023-03-07T23:09:13.740" v="3453" actId="20577"/>
          <ac:spMkLst>
            <pc:docMk/>
            <pc:sldMk cId="2873567538" sldId="300"/>
            <ac:spMk id="2" creationId="{6B0D6E07-3C39-0597-9953-4DAE54960A79}"/>
          </ac:spMkLst>
        </pc:spChg>
      </pc:sldChg>
      <pc:sldChg chg="modSp mod">
        <pc:chgData name="Coulam, Bill (CW)" userId="97d3abcd-887d-4b2a-a64b-dffe911fccf5" providerId="ADAL" clId="{83F01772-FACF-48BB-A807-7BAA6D0F6338}" dt="2023-03-07T23:09:18.527" v="3456" actId="20577"/>
        <pc:sldMkLst>
          <pc:docMk/>
          <pc:sldMk cId="2618812519" sldId="301"/>
        </pc:sldMkLst>
        <pc:spChg chg="mod">
          <ac:chgData name="Coulam, Bill (CW)" userId="97d3abcd-887d-4b2a-a64b-dffe911fccf5" providerId="ADAL" clId="{83F01772-FACF-48BB-A807-7BAA6D0F6338}" dt="2023-03-07T23:09:18.527" v="3456" actId="20577"/>
          <ac:spMkLst>
            <pc:docMk/>
            <pc:sldMk cId="2618812519" sldId="301"/>
            <ac:spMk id="2" creationId="{6B0D6E07-3C39-0597-9953-4DAE54960A79}"/>
          </ac:spMkLst>
        </pc:spChg>
      </pc:sldChg>
      <pc:sldChg chg="modSp mod">
        <pc:chgData name="Coulam, Bill (CW)" userId="97d3abcd-887d-4b2a-a64b-dffe911fccf5" providerId="ADAL" clId="{83F01772-FACF-48BB-A807-7BAA6D0F6338}" dt="2023-03-07T23:09:35.385" v="3461" actId="20577"/>
        <pc:sldMkLst>
          <pc:docMk/>
          <pc:sldMk cId="3092666356" sldId="302"/>
        </pc:sldMkLst>
        <pc:spChg chg="mod">
          <ac:chgData name="Coulam, Bill (CW)" userId="97d3abcd-887d-4b2a-a64b-dffe911fccf5" providerId="ADAL" clId="{83F01772-FACF-48BB-A807-7BAA6D0F6338}" dt="2023-03-07T23:09:35.385" v="3461" actId="20577"/>
          <ac:spMkLst>
            <pc:docMk/>
            <pc:sldMk cId="3092666356" sldId="302"/>
            <ac:spMk id="2" creationId="{6B0D6E07-3C39-0597-9953-4DAE54960A79}"/>
          </ac:spMkLst>
        </pc:spChg>
        <pc:spChg chg="mod">
          <ac:chgData name="Coulam, Bill (CW)" userId="97d3abcd-887d-4b2a-a64b-dffe911fccf5" providerId="ADAL" clId="{83F01772-FACF-48BB-A807-7BAA6D0F6338}" dt="2023-03-07T20:22:09.815" v="2349" actId="20577"/>
          <ac:spMkLst>
            <pc:docMk/>
            <pc:sldMk cId="3092666356" sldId="302"/>
            <ac:spMk id="3" creationId="{1890F98C-DE5A-7FFB-7403-331105C885E4}"/>
          </ac:spMkLst>
        </pc:spChg>
      </pc:sldChg>
      <pc:sldChg chg="modSp mod modNotesTx">
        <pc:chgData name="Coulam, Bill (CW)" userId="97d3abcd-887d-4b2a-a64b-dffe911fccf5" providerId="ADAL" clId="{83F01772-FACF-48BB-A807-7BAA6D0F6338}" dt="2023-03-07T23:17:29.044" v="3590" actId="20577"/>
        <pc:sldMkLst>
          <pc:docMk/>
          <pc:sldMk cId="2913750798" sldId="303"/>
        </pc:sldMkLst>
        <pc:spChg chg="mod">
          <ac:chgData name="Coulam, Bill (CW)" userId="97d3abcd-887d-4b2a-a64b-dffe911fccf5" providerId="ADAL" clId="{83F01772-FACF-48BB-A807-7BAA6D0F6338}" dt="2023-03-07T23:15:59.814" v="3589" actId="20577"/>
          <ac:spMkLst>
            <pc:docMk/>
            <pc:sldMk cId="2913750798" sldId="303"/>
            <ac:spMk id="5" creationId="{5E796C41-864B-1CDB-9E1F-80F72453CC95}"/>
          </ac:spMkLst>
        </pc:spChg>
      </pc:sldChg>
      <pc:sldChg chg="modSp mod modNotesTx">
        <pc:chgData name="Coulam, Bill (CW)" userId="97d3abcd-887d-4b2a-a64b-dffe911fccf5" providerId="ADAL" clId="{83F01772-FACF-48BB-A807-7BAA6D0F6338}" dt="2023-03-07T23:14:51.909" v="3550" actId="20577"/>
        <pc:sldMkLst>
          <pc:docMk/>
          <pc:sldMk cId="4060617664" sldId="304"/>
        </pc:sldMkLst>
        <pc:spChg chg="mod">
          <ac:chgData name="Coulam, Bill (CW)" userId="97d3abcd-887d-4b2a-a64b-dffe911fccf5" providerId="ADAL" clId="{83F01772-FACF-48BB-A807-7BAA6D0F6338}" dt="2023-03-07T23:14:51.909" v="3550" actId="20577"/>
          <ac:spMkLst>
            <pc:docMk/>
            <pc:sldMk cId="4060617664" sldId="304"/>
            <ac:spMk id="2" creationId="{4A7DF3DE-A50F-3D52-7FC3-F5615F33A02D}"/>
          </ac:spMkLst>
        </pc:spChg>
      </pc:sldChg>
      <pc:sldChg chg="modSp modAnim modNotesTx">
        <pc:chgData name="Coulam, Bill (CW)" userId="97d3abcd-887d-4b2a-a64b-dffe911fccf5" providerId="ADAL" clId="{83F01772-FACF-48BB-A807-7BAA6D0F6338}" dt="2023-03-07T23:15:08.129" v="3581" actId="20577"/>
        <pc:sldMkLst>
          <pc:docMk/>
          <pc:sldMk cId="3568679828" sldId="305"/>
        </pc:sldMkLst>
        <pc:spChg chg="mod">
          <ac:chgData name="Coulam, Bill (CW)" userId="97d3abcd-887d-4b2a-a64b-dffe911fccf5" providerId="ADAL" clId="{83F01772-FACF-48BB-A807-7BAA6D0F6338}" dt="2023-03-07T23:15:08.129" v="3581" actId="20577"/>
          <ac:spMkLst>
            <pc:docMk/>
            <pc:sldMk cId="3568679828" sldId="305"/>
            <ac:spMk id="2" creationId="{480229E0-66C5-6C4A-7F19-0F456490F856}"/>
          </ac:spMkLst>
        </pc:spChg>
      </pc:sldChg>
      <pc:sldChg chg="modSp mod modNotesTx">
        <pc:chgData name="Coulam, Bill (CW)" userId="97d3abcd-887d-4b2a-a64b-dffe911fccf5" providerId="ADAL" clId="{83F01772-FACF-48BB-A807-7BAA6D0F6338}" dt="2023-03-07T23:12:16.030" v="3505"/>
        <pc:sldMkLst>
          <pc:docMk/>
          <pc:sldMk cId="1070678824" sldId="306"/>
        </pc:sldMkLst>
        <pc:spChg chg="mod">
          <ac:chgData name="Coulam, Bill (CW)" userId="97d3abcd-887d-4b2a-a64b-dffe911fccf5" providerId="ADAL" clId="{83F01772-FACF-48BB-A807-7BAA6D0F6338}" dt="2023-03-07T23:12:16.030" v="3505"/>
          <ac:spMkLst>
            <pc:docMk/>
            <pc:sldMk cId="1070678824" sldId="306"/>
            <ac:spMk id="2" creationId="{A600D42D-9A68-571A-1D16-3686CF5B78DB}"/>
          </ac:spMkLst>
        </pc:spChg>
      </pc:sldChg>
      <pc:sldChg chg="modSp mod ord">
        <pc:chgData name="Coulam, Bill (CW)" userId="97d3abcd-887d-4b2a-a64b-dffe911fccf5" providerId="ADAL" clId="{83F01772-FACF-48BB-A807-7BAA6D0F6338}" dt="2023-03-07T23:12:00.963" v="3504" actId="255"/>
        <pc:sldMkLst>
          <pc:docMk/>
          <pc:sldMk cId="2882788725" sldId="307"/>
        </pc:sldMkLst>
        <pc:spChg chg="mod">
          <ac:chgData name="Coulam, Bill (CW)" userId="97d3abcd-887d-4b2a-a64b-dffe911fccf5" providerId="ADAL" clId="{83F01772-FACF-48BB-A807-7BAA6D0F6338}" dt="2023-03-07T23:12:00.963" v="3504" actId="255"/>
          <ac:spMkLst>
            <pc:docMk/>
            <pc:sldMk cId="2882788725" sldId="307"/>
            <ac:spMk id="2" creationId="{A600D42D-9A68-571A-1D16-3686CF5B78DB}"/>
          </ac:spMkLst>
        </pc:spChg>
        <pc:spChg chg="mod">
          <ac:chgData name="Coulam, Bill (CW)" userId="97d3abcd-887d-4b2a-a64b-dffe911fccf5" providerId="ADAL" clId="{83F01772-FACF-48BB-A807-7BAA6D0F6338}" dt="2023-03-07T20:43:47.005" v="2413" actId="20577"/>
          <ac:spMkLst>
            <pc:docMk/>
            <pc:sldMk cId="2882788725" sldId="307"/>
            <ac:spMk id="3" creationId="{041ACC16-55BE-731D-A06A-DB75905B5C2D}"/>
          </ac:spMkLst>
        </pc:spChg>
      </pc:sldChg>
      <pc:sldChg chg="modSp mod">
        <pc:chgData name="Coulam, Bill (CW)" userId="97d3abcd-887d-4b2a-a64b-dffe911fccf5" providerId="ADAL" clId="{83F01772-FACF-48BB-A807-7BAA6D0F6338}" dt="2023-03-07T23:12:23.396" v="3507" actId="27636"/>
        <pc:sldMkLst>
          <pc:docMk/>
          <pc:sldMk cId="2338297277" sldId="308"/>
        </pc:sldMkLst>
        <pc:spChg chg="mod">
          <ac:chgData name="Coulam, Bill (CW)" userId="97d3abcd-887d-4b2a-a64b-dffe911fccf5" providerId="ADAL" clId="{83F01772-FACF-48BB-A807-7BAA6D0F6338}" dt="2023-03-07T23:12:23.396" v="3507" actId="27636"/>
          <ac:spMkLst>
            <pc:docMk/>
            <pc:sldMk cId="2338297277" sldId="308"/>
            <ac:spMk id="2" creationId="{A600D42D-9A68-571A-1D16-3686CF5B78DB}"/>
          </ac:spMkLst>
        </pc:spChg>
        <pc:spChg chg="mod">
          <ac:chgData name="Coulam, Bill (CW)" userId="97d3abcd-887d-4b2a-a64b-dffe911fccf5" providerId="ADAL" clId="{83F01772-FACF-48BB-A807-7BAA6D0F6338}" dt="2023-03-07T22:11:18.120" v="2626" actId="20577"/>
          <ac:spMkLst>
            <pc:docMk/>
            <pc:sldMk cId="2338297277" sldId="308"/>
            <ac:spMk id="3" creationId="{041ACC16-55BE-731D-A06A-DB75905B5C2D}"/>
          </ac:spMkLst>
        </pc:spChg>
      </pc:sldChg>
      <pc:sldChg chg="addSp modSp mod">
        <pc:chgData name="Coulam, Bill (CW)" userId="97d3abcd-887d-4b2a-a64b-dffe911fccf5" providerId="ADAL" clId="{83F01772-FACF-48BB-A807-7BAA6D0F6338}" dt="2023-03-07T23:10:41.111" v="3477" actId="20577"/>
        <pc:sldMkLst>
          <pc:docMk/>
          <pc:sldMk cId="1972225723" sldId="309"/>
        </pc:sldMkLst>
        <pc:spChg chg="add mod">
          <ac:chgData name="Coulam, Bill (CW)" userId="97d3abcd-887d-4b2a-a64b-dffe911fccf5" providerId="ADAL" clId="{83F01772-FACF-48BB-A807-7BAA6D0F6338}" dt="2023-03-07T23:10:41.111" v="3477" actId="20577"/>
          <ac:spMkLst>
            <pc:docMk/>
            <pc:sldMk cId="1972225723" sldId="309"/>
            <ac:spMk id="2" creationId="{C4B69F82-D924-8938-EECA-B0A68EBA9958}"/>
          </ac:spMkLst>
        </pc:spChg>
      </pc:sldChg>
      <pc:sldChg chg="modSp mod">
        <pc:chgData name="Coulam, Bill (CW)" userId="97d3abcd-887d-4b2a-a64b-dffe911fccf5" providerId="ADAL" clId="{83F01772-FACF-48BB-A807-7BAA6D0F6338}" dt="2023-03-07T23:15:28.043" v="3586" actId="27636"/>
        <pc:sldMkLst>
          <pc:docMk/>
          <pc:sldMk cId="475414622" sldId="310"/>
        </pc:sldMkLst>
        <pc:spChg chg="mod">
          <ac:chgData name="Coulam, Bill (CW)" userId="97d3abcd-887d-4b2a-a64b-dffe911fccf5" providerId="ADAL" clId="{83F01772-FACF-48BB-A807-7BAA6D0F6338}" dt="2023-03-07T23:15:28.043" v="3586" actId="27636"/>
          <ac:spMkLst>
            <pc:docMk/>
            <pc:sldMk cId="475414622" sldId="310"/>
            <ac:spMk id="2" creationId="{4820DF55-CBC2-F2F3-2AB1-78BF7AE6536C}"/>
          </ac:spMkLst>
        </pc:spChg>
        <pc:spChg chg="mod">
          <ac:chgData name="Coulam, Bill (CW)" userId="97d3abcd-887d-4b2a-a64b-dffe911fccf5" providerId="ADAL" clId="{83F01772-FACF-48BB-A807-7BAA6D0F6338}" dt="2023-03-07T23:00:17.201" v="2733" actId="255"/>
          <ac:spMkLst>
            <pc:docMk/>
            <pc:sldMk cId="475414622" sldId="310"/>
            <ac:spMk id="3" creationId="{95492AEB-5830-2CDC-C63F-040AB8AAD446}"/>
          </ac:spMkLst>
        </pc:spChg>
      </pc:sldChg>
      <pc:sldChg chg="modNotesTx">
        <pc:chgData name="Coulam, Bill (CW)" userId="97d3abcd-887d-4b2a-a64b-dffe911fccf5" providerId="ADAL" clId="{83F01772-FACF-48BB-A807-7BAA6D0F6338}" dt="2023-03-07T23:03:44.518" v="3330" actId="20577"/>
        <pc:sldMkLst>
          <pc:docMk/>
          <pc:sldMk cId="2596870407" sldId="311"/>
        </pc:sldMkLst>
      </pc:sldChg>
      <pc:sldChg chg="modNotesTx">
        <pc:chgData name="Coulam, Bill (CW)" userId="97d3abcd-887d-4b2a-a64b-dffe911fccf5" providerId="ADAL" clId="{83F01772-FACF-48BB-A807-7BAA6D0F6338}" dt="2023-03-07T23:05:32.135" v="3405" actId="20577"/>
        <pc:sldMkLst>
          <pc:docMk/>
          <pc:sldMk cId="3629779422" sldId="312"/>
        </pc:sldMkLst>
      </pc:sldChg>
      <pc:sldChg chg="modSp mod modNotesTx">
        <pc:chgData name="Coulam, Bill (CW)" userId="97d3abcd-887d-4b2a-a64b-dffe911fccf5" providerId="ADAL" clId="{83F01772-FACF-48BB-A807-7BAA6D0F6338}" dt="2023-03-07T23:39:41.260" v="3922" actId="20577"/>
        <pc:sldMkLst>
          <pc:docMk/>
          <pc:sldMk cId="2446762789" sldId="313"/>
        </pc:sldMkLst>
        <pc:spChg chg="mod">
          <ac:chgData name="Coulam, Bill (CW)" userId="97d3abcd-887d-4b2a-a64b-dffe911fccf5" providerId="ADAL" clId="{83F01772-FACF-48BB-A807-7BAA6D0F6338}" dt="2023-03-07T23:20:15.804" v="3594" actId="14100"/>
          <ac:spMkLst>
            <pc:docMk/>
            <pc:sldMk cId="2446762789" sldId="313"/>
            <ac:spMk id="6" creationId="{700EE816-1BC0-6871-A54A-3EC8B7F50ED2}"/>
          </ac:spMkLst>
        </pc:spChg>
        <pc:spChg chg="mod">
          <ac:chgData name="Coulam, Bill (CW)" userId="97d3abcd-887d-4b2a-a64b-dffe911fccf5" providerId="ADAL" clId="{83F01772-FACF-48BB-A807-7BAA6D0F6338}" dt="2023-03-07T23:19:50.102" v="3592" actId="115"/>
          <ac:spMkLst>
            <pc:docMk/>
            <pc:sldMk cId="2446762789" sldId="313"/>
            <ac:spMk id="9" creationId="{EE3DDBA5-EBFB-269B-05DF-D1C9B4623FB4}"/>
          </ac:spMkLst>
        </pc:spChg>
      </pc:sldChg>
      <pc:sldChg chg="modSp mod">
        <pc:chgData name="Coulam, Bill (CW)" userId="97d3abcd-887d-4b2a-a64b-dffe911fccf5" providerId="ADAL" clId="{83F01772-FACF-48BB-A807-7BAA6D0F6338}" dt="2023-03-08T05:02:09.584" v="6266" actId="255"/>
        <pc:sldMkLst>
          <pc:docMk/>
          <pc:sldMk cId="2171152552" sldId="323"/>
        </pc:sldMkLst>
        <pc:spChg chg="mod">
          <ac:chgData name="Coulam, Bill (CW)" userId="97d3abcd-887d-4b2a-a64b-dffe911fccf5" providerId="ADAL" clId="{83F01772-FACF-48BB-A807-7BAA6D0F6338}" dt="2023-03-08T05:02:09.584" v="6266" actId="255"/>
          <ac:spMkLst>
            <pc:docMk/>
            <pc:sldMk cId="2171152552" sldId="323"/>
            <ac:spMk id="4" creationId="{FEDD2687-7D0F-1CAA-FC9E-94F4E7107935}"/>
          </ac:spMkLst>
        </pc:spChg>
      </pc:sldChg>
      <pc:sldChg chg="modSp mod modNotesTx">
        <pc:chgData name="Coulam, Bill (CW)" userId="97d3abcd-887d-4b2a-a64b-dffe911fccf5" providerId="ADAL" clId="{83F01772-FACF-48BB-A807-7BAA6D0F6338}" dt="2023-03-07T23:34:37.565" v="3626" actId="20577"/>
        <pc:sldMkLst>
          <pc:docMk/>
          <pc:sldMk cId="1879979388" sldId="328"/>
        </pc:sldMkLst>
        <pc:spChg chg="mod">
          <ac:chgData name="Coulam, Bill (CW)" userId="97d3abcd-887d-4b2a-a64b-dffe911fccf5" providerId="ADAL" clId="{83F01772-FACF-48BB-A807-7BAA6D0F6338}" dt="2023-03-07T23:30:39.908" v="3621" actId="115"/>
          <ac:spMkLst>
            <pc:docMk/>
            <pc:sldMk cId="1879979388" sldId="328"/>
            <ac:spMk id="9" creationId="{EE3DDBA5-EBFB-269B-05DF-D1C9B4623FB4}"/>
          </ac:spMkLst>
        </pc:spChg>
      </pc:sldChg>
      <pc:sldChg chg="modSp mod modNotesTx">
        <pc:chgData name="Coulam, Bill (CW)" userId="97d3abcd-887d-4b2a-a64b-dffe911fccf5" providerId="ADAL" clId="{83F01772-FACF-48BB-A807-7BAA6D0F6338}" dt="2023-03-07T23:40:10.260" v="3924" actId="20577"/>
        <pc:sldMkLst>
          <pc:docMk/>
          <pc:sldMk cId="2305953205" sldId="329"/>
        </pc:sldMkLst>
        <pc:spChg chg="mod">
          <ac:chgData name="Coulam, Bill (CW)" userId="97d3abcd-887d-4b2a-a64b-dffe911fccf5" providerId="ADAL" clId="{83F01772-FACF-48BB-A807-7BAA6D0F6338}" dt="2023-03-07T23:40:05.787" v="3923" actId="20577"/>
          <ac:spMkLst>
            <pc:docMk/>
            <pc:sldMk cId="2305953205" sldId="329"/>
            <ac:spMk id="6" creationId="{700EE816-1BC0-6871-A54A-3EC8B7F50ED2}"/>
          </ac:spMkLst>
        </pc:spChg>
        <pc:spChg chg="mod">
          <ac:chgData name="Coulam, Bill (CW)" userId="97d3abcd-887d-4b2a-a64b-dffe911fccf5" providerId="ADAL" clId="{83F01772-FACF-48BB-A807-7BAA6D0F6338}" dt="2023-03-07T23:30:23.059" v="3619" actId="115"/>
          <ac:spMkLst>
            <pc:docMk/>
            <pc:sldMk cId="2305953205" sldId="329"/>
            <ac:spMk id="9" creationId="{EE3DDBA5-EBFB-269B-05DF-D1C9B4623FB4}"/>
          </ac:spMkLst>
        </pc:spChg>
      </pc:sldChg>
      <pc:sldChg chg="modSp mod modNotesTx">
        <pc:chgData name="Coulam, Bill (CW)" userId="97d3abcd-887d-4b2a-a64b-dffe911fccf5" providerId="ADAL" clId="{83F01772-FACF-48BB-A807-7BAA6D0F6338}" dt="2023-03-07T23:40:42.296" v="3938" actId="20577"/>
        <pc:sldMkLst>
          <pc:docMk/>
          <pc:sldMk cId="480339807" sldId="330"/>
        </pc:sldMkLst>
        <pc:spChg chg="mod">
          <ac:chgData name="Coulam, Bill (CW)" userId="97d3abcd-887d-4b2a-a64b-dffe911fccf5" providerId="ADAL" clId="{83F01772-FACF-48BB-A807-7BAA6D0F6338}" dt="2023-03-07T23:40:30.942" v="3926" actId="20577"/>
          <ac:spMkLst>
            <pc:docMk/>
            <pc:sldMk cId="480339807" sldId="330"/>
            <ac:spMk id="6" creationId="{700EE816-1BC0-6871-A54A-3EC8B7F50ED2}"/>
          </ac:spMkLst>
        </pc:spChg>
        <pc:spChg chg="mod">
          <ac:chgData name="Coulam, Bill (CW)" userId="97d3abcd-887d-4b2a-a64b-dffe911fccf5" providerId="ADAL" clId="{83F01772-FACF-48BB-A807-7BAA6D0F6338}" dt="2023-03-07T23:31:38.171" v="3623" actId="115"/>
          <ac:spMkLst>
            <pc:docMk/>
            <pc:sldMk cId="480339807" sldId="330"/>
            <ac:spMk id="9" creationId="{EE3DDBA5-EBFB-269B-05DF-D1C9B4623FB4}"/>
          </ac:spMkLst>
        </pc:spChg>
      </pc:sldChg>
      <pc:sldChg chg="modNotesTx">
        <pc:chgData name="Coulam, Bill (CW)" userId="97d3abcd-887d-4b2a-a64b-dffe911fccf5" providerId="ADAL" clId="{83F01772-FACF-48BB-A807-7BAA6D0F6338}" dt="2023-03-07T23:44:20.560" v="4049" actId="20577"/>
        <pc:sldMkLst>
          <pc:docMk/>
          <pc:sldMk cId="1038241576" sldId="331"/>
        </pc:sldMkLst>
      </pc:sldChg>
      <pc:sldChg chg="del">
        <pc:chgData name="Coulam, Bill (CW)" userId="97d3abcd-887d-4b2a-a64b-dffe911fccf5" providerId="ADAL" clId="{83F01772-FACF-48BB-A807-7BAA6D0F6338}" dt="2023-03-08T04:52:35.365" v="4862" actId="2696"/>
        <pc:sldMkLst>
          <pc:docMk/>
          <pc:sldMk cId="275947404" sldId="333"/>
        </pc:sldMkLst>
      </pc:sldChg>
      <pc:sldChg chg="add">
        <pc:chgData name="Coulam, Bill (CW)" userId="97d3abcd-887d-4b2a-a64b-dffe911fccf5" providerId="ADAL" clId="{83F01772-FACF-48BB-A807-7BAA6D0F6338}" dt="2023-03-08T04:52:50.002" v="4863"/>
        <pc:sldMkLst>
          <pc:docMk/>
          <pc:sldMk cId="1815927091" sldId="333"/>
        </pc:sldMkLst>
      </pc:sldChg>
      <pc:sldChg chg="modSp mod modNotesTx">
        <pc:chgData name="Coulam, Bill (CW)" userId="97d3abcd-887d-4b2a-a64b-dffe911fccf5" providerId="ADAL" clId="{83F01772-FACF-48BB-A807-7BAA6D0F6338}" dt="2023-03-08T04:05:37.990" v="4091" actId="20577"/>
        <pc:sldMkLst>
          <pc:docMk/>
          <pc:sldMk cId="1799918143" sldId="334"/>
        </pc:sldMkLst>
        <pc:spChg chg="mod">
          <ac:chgData name="Coulam, Bill (CW)" userId="97d3abcd-887d-4b2a-a64b-dffe911fccf5" providerId="ADAL" clId="{83F01772-FACF-48BB-A807-7BAA6D0F6338}" dt="2023-03-07T23:46:13.782" v="4090" actId="20577"/>
          <ac:spMkLst>
            <pc:docMk/>
            <pc:sldMk cId="1799918143" sldId="334"/>
            <ac:spMk id="3" creationId="{1C2D8648-9622-B9A9-A27A-C5E7A0CBFCEB}"/>
          </ac:spMkLst>
        </pc:spChg>
      </pc:sldChg>
      <pc:sldChg chg="modSp mod modNotesTx">
        <pc:chgData name="Coulam, Bill (CW)" userId="97d3abcd-887d-4b2a-a64b-dffe911fccf5" providerId="ADAL" clId="{83F01772-FACF-48BB-A807-7BAA6D0F6338}" dt="2023-03-08T04:57:49.038" v="5604" actId="20577"/>
        <pc:sldMkLst>
          <pc:docMk/>
          <pc:sldMk cId="3118413945" sldId="339"/>
        </pc:sldMkLst>
        <pc:spChg chg="mod">
          <ac:chgData name="Coulam, Bill (CW)" userId="97d3abcd-887d-4b2a-a64b-dffe911fccf5" providerId="ADAL" clId="{83F01772-FACF-48BB-A807-7BAA6D0F6338}" dt="2023-03-08T04:56:54.754" v="5395" actId="20577"/>
          <ac:spMkLst>
            <pc:docMk/>
            <pc:sldMk cId="3118413945" sldId="339"/>
            <ac:spMk id="3" creationId="{1C2D8648-9622-B9A9-A27A-C5E7A0CBFCEB}"/>
          </ac:spMkLst>
        </pc:spChg>
      </pc:sldChg>
      <pc:sldChg chg="modSp mod modNotesTx">
        <pc:chgData name="Coulam, Bill (CW)" userId="97d3abcd-887d-4b2a-a64b-dffe911fccf5" providerId="ADAL" clId="{83F01772-FACF-48BB-A807-7BAA6D0F6338}" dt="2023-03-08T05:00:58.106" v="6259" actId="20577"/>
        <pc:sldMkLst>
          <pc:docMk/>
          <pc:sldMk cId="521951835" sldId="340"/>
        </pc:sldMkLst>
        <pc:spChg chg="mod">
          <ac:chgData name="Coulam, Bill (CW)" userId="97d3abcd-887d-4b2a-a64b-dffe911fccf5" providerId="ADAL" clId="{83F01772-FACF-48BB-A807-7BAA6D0F6338}" dt="2023-03-08T05:00:20.588" v="6131" actId="20577"/>
          <ac:spMkLst>
            <pc:docMk/>
            <pc:sldMk cId="521951835" sldId="340"/>
            <ac:spMk id="3" creationId="{1C2D8648-9622-B9A9-A27A-C5E7A0CBFCEB}"/>
          </ac:spMkLst>
        </pc:spChg>
      </pc:sldChg>
      <pc:sldChg chg="modNotesTx">
        <pc:chgData name="Coulam, Bill (CW)" userId="97d3abcd-887d-4b2a-a64b-dffe911fccf5" providerId="ADAL" clId="{83F01772-FACF-48BB-A807-7BAA6D0F6338}" dt="2023-03-08T04:12:09.540" v="4655" actId="20577"/>
        <pc:sldMkLst>
          <pc:docMk/>
          <pc:sldMk cId="3423962043" sldId="346"/>
        </pc:sldMkLst>
      </pc:sldChg>
      <pc:sldChg chg="modNotesTx">
        <pc:chgData name="Coulam, Bill (CW)" userId="97d3abcd-887d-4b2a-a64b-dffe911fccf5" providerId="ADAL" clId="{83F01772-FACF-48BB-A807-7BAA6D0F6338}" dt="2023-03-08T04:13:04.550" v="4770" actId="20577"/>
        <pc:sldMkLst>
          <pc:docMk/>
          <pc:sldMk cId="1122881757" sldId="347"/>
        </pc:sldMkLst>
      </pc:sldChg>
      <pc:sldChg chg="modNotesTx">
        <pc:chgData name="Coulam, Bill (CW)" userId="97d3abcd-887d-4b2a-a64b-dffe911fccf5" providerId="ADAL" clId="{83F01772-FACF-48BB-A807-7BAA6D0F6338}" dt="2023-03-08T04:14:38.147" v="4779" actId="20577"/>
        <pc:sldMkLst>
          <pc:docMk/>
          <pc:sldMk cId="3994955283" sldId="349"/>
        </pc:sldMkLst>
      </pc:sldChg>
      <pc:sldChg chg="modNotesTx">
        <pc:chgData name="Coulam, Bill (CW)" userId="97d3abcd-887d-4b2a-a64b-dffe911fccf5" providerId="ADAL" clId="{83F01772-FACF-48BB-A807-7BAA6D0F6338}" dt="2023-03-07T23:43:23.536" v="3940" actId="20577"/>
        <pc:sldMkLst>
          <pc:docMk/>
          <pc:sldMk cId="780382811" sldId="351"/>
        </pc:sldMkLst>
      </pc:sldChg>
      <pc:sldChg chg="modNotesTx">
        <pc:chgData name="Coulam, Bill (CW)" userId="97d3abcd-887d-4b2a-a64b-dffe911fccf5" providerId="ADAL" clId="{83F01772-FACF-48BB-A807-7BAA6D0F6338}" dt="2023-03-08T04:16:02.382" v="4811" actId="20577"/>
        <pc:sldMkLst>
          <pc:docMk/>
          <pc:sldMk cId="3205539189" sldId="352"/>
        </pc:sldMkLst>
      </pc:sldChg>
      <pc:sldChg chg="modSp mod">
        <pc:chgData name="Coulam, Bill (CW)" userId="97d3abcd-887d-4b2a-a64b-dffe911fccf5" providerId="ADAL" clId="{83F01772-FACF-48BB-A807-7BAA6D0F6338}" dt="2023-03-08T04:18:25.927" v="4822" actId="20577"/>
        <pc:sldMkLst>
          <pc:docMk/>
          <pc:sldMk cId="3304014814" sldId="353"/>
        </pc:sldMkLst>
        <pc:spChg chg="mod">
          <ac:chgData name="Coulam, Bill (CW)" userId="97d3abcd-887d-4b2a-a64b-dffe911fccf5" providerId="ADAL" clId="{83F01772-FACF-48BB-A807-7BAA6D0F6338}" dt="2023-03-08T04:18:25.927" v="4822" actId="20577"/>
          <ac:spMkLst>
            <pc:docMk/>
            <pc:sldMk cId="3304014814" sldId="353"/>
            <ac:spMk id="3" creationId="{1C2D8648-9622-B9A9-A27A-C5E7A0CBFCEB}"/>
          </ac:spMkLst>
        </pc:spChg>
      </pc:sldChg>
      <pc:sldChg chg="modSp mod">
        <pc:chgData name="Coulam, Bill (CW)" userId="97d3abcd-887d-4b2a-a64b-dffe911fccf5" providerId="ADAL" clId="{83F01772-FACF-48BB-A807-7BAA6D0F6338}" dt="2023-03-08T04:40:46.377" v="4823" actId="33524"/>
        <pc:sldMkLst>
          <pc:docMk/>
          <pc:sldMk cId="1331992055" sldId="357"/>
        </pc:sldMkLst>
        <pc:spChg chg="mod">
          <ac:chgData name="Coulam, Bill (CW)" userId="97d3abcd-887d-4b2a-a64b-dffe911fccf5" providerId="ADAL" clId="{83F01772-FACF-48BB-A807-7BAA6D0F6338}" dt="2023-03-08T04:40:46.377" v="4823" actId="33524"/>
          <ac:spMkLst>
            <pc:docMk/>
            <pc:sldMk cId="1331992055" sldId="357"/>
            <ac:spMk id="3" creationId="{1C2D8648-9622-B9A9-A27A-C5E7A0CBFCEB}"/>
          </ac:spMkLst>
        </pc:spChg>
      </pc:sldChg>
      <pc:sldChg chg="modSp mod modNotesTx">
        <pc:chgData name="Coulam, Bill (CW)" userId="97d3abcd-887d-4b2a-a64b-dffe911fccf5" providerId="ADAL" clId="{83F01772-FACF-48BB-A807-7BAA6D0F6338}" dt="2023-03-08T04:43:30.159" v="4825" actId="207"/>
        <pc:sldMkLst>
          <pc:docMk/>
          <pc:sldMk cId="2504170212" sldId="360"/>
        </pc:sldMkLst>
        <pc:spChg chg="mod">
          <ac:chgData name="Coulam, Bill (CW)" userId="97d3abcd-887d-4b2a-a64b-dffe911fccf5" providerId="ADAL" clId="{83F01772-FACF-48BB-A807-7BAA6D0F6338}" dt="2023-03-08T04:43:30.159" v="4825" actId="207"/>
          <ac:spMkLst>
            <pc:docMk/>
            <pc:sldMk cId="2504170212" sldId="360"/>
            <ac:spMk id="3" creationId="{1C2D8648-9622-B9A9-A27A-C5E7A0CBFCEB}"/>
          </ac:spMkLst>
        </pc:spChg>
      </pc:sldChg>
      <pc:sldChg chg="modNotesTx">
        <pc:chgData name="Coulam, Bill (CW)" userId="97d3abcd-887d-4b2a-a64b-dffe911fccf5" providerId="ADAL" clId="{83F01772-FACF-48BB-A807-7BAA6D0F6338}" dt="2023-03-08T04:45:01.684" v="4826" actId="20577"/>
        <pc:sldMkLst>
          <pc:docMk/>
          <pc:sldMk cId="4224545243" sldId="361"/>
        </pc:sldMkLst>
      </pc:sldChg>
      <pc:sldChg chg="modNotesTx">
        <pc:chgData name="Coulam, Bill (CW)" userId="97d3abcd-887d-4b2a-a64b-dffe911fccf5" providerId="ADAL" clId="{83F01772-FACF-48BB-A807-7BAA6D0F6338}" dt="2023-03-08T04:48:25.126" v="4861" actId="6549"/>
        <pc:sldMkLst>
          <pc:docMk/>
          <pc:sldMk cId="801482856" sldId="362"/>
        </pc:sldMkLst>
      </pc:sldChg>
      <pc:sldChg chg="modSp new mod modNotesTx">
        <pc:chgData name="Coulam, Bill (CW)" userId="97d3abcd-887d-4b2a-a64b-dffe911fccf5" providerId="ADAL" clId="{83F01772-FACF-48BB-A807-7BAA6D0F6338}" dt="2023-03-07T23:08:51.158" v="3447" actId="20577"/>
        <pc:sldMkLst>
          <pc:docMk/>
          <pc:sldMk cId="1784103766" sldId="363"/>
        </pc:sldMkLst>
        <pc:spChg chg="mod">
          <ac:chgData name="Coulam, Bill (CW)" userId="97d3abcd-887d-4b2a-a64b-dffe911fccf5" providerId="ADAL" clId="{83F01772-FACF-48BB-A807-7BAA6D0F6338}" dt="2023-03-07T23:08:51.158" v="3447" actId="20577"/>
          <ac:spMkLst>
            <pc:docMk/>
            <pc:sldMk cId="1784103766" sldId="363"/>
            <ac:spMk id="2" creationId="{4C1A3083-1AEF-EA52-DB6B-75A050C660EB}"/>
          </ac:spMkLst>
        </pc:spChg>
      </pc:sldChg>
    </pc:docChg>
  </pc:docChgLst>
  <pc:docChgLst>
    <pc:chgData name="Coulam, Bill (CW)" userId="97d3abcd-887d-4b2a-a64b-dffe911fccf5" providerId="ADAL" clId="{1932B990-6B7D-448A-A6F5-1F7E4152BE6D}"/>
    <pc:docChg chg="undo redo custSel addSld delSld modSld sldOrd">
      <pc:chgData name="Coulam, Bill (CW)" userId="97d3abcd-887d-4b2a-a64b-dffe911fccf5" providerId="ADAL" clId="{1932B990-6B7D-448A-A6F5-1F7E4152BE6D}" dt="2023-02-22T23:48:43.843" v="29382" actId="20577"/>
      <pc:docMkLst>
        <pc:docMk/>
      </pc:docMkLst>
      <pc:sldChg chg="addSp delSp modSp mod modNotesTx">
        <pc:chgData name="Coulam, Bill (CW)" userId="97d3abcd-887d-4b2a-a64b-dffe911fccf5" providerId="ADAL" clId="{1932B990-6B7D-448A-A6F5-1F7E4152BE6D}" dt="2023-02-21T22:22:57.281" v="20213" actId="478"/>
        <pc:sldMkLst>
          <pc:docMk/>
          <pc:sldMk cId="4167884232" sldId="278"/>
        </pc:sldMkLst>
        <pc:spChg chg="mod">
          <ac:chgData name="Coulam, Bill (CW)" userId="97d3abcd-887d-4b2a-a64b-dffe911fccf5" providerId="ADAL" clId="{1932B990-6B7D-448A-A6F5-1F7E4152BE6D}" dt="2023-02-21T22:22:40.104" v="20212" actId="6549"/>
          <ac:spMkLst>
            <pc:docMk/>
            <pc:sldMk cId="4167884232" sldId="278"/>
            <ac:spMk id="2" creationId="{0D1F047C-C727-42A7-85C5-68C5AA1B1A93}"/>
          </ac:spMkLst>
        </pc:spChg>
        <pc:spChg chg="del mod">
          <ac:chgData name="Coulam, Bill (CW)" userId="97d3abcd-887d-4b2a-a64b-dffe911fccf5" providerId="ADAL" clId="{1932B990-6B7D-448A-A6F5-1F7E4152BE6D}" dt="2023-02-21T22:22:57.281" v="20213" actId="478"/>
          <ac:spMkLst>
            <pc:docMk/>
            <pc:sldMk cId="4167884232" sldId="278"/>
            <ac:spMk id="3" creationId="{DB93FB3F-A8D4-46D3-A1C6-C79C64563729}"/>
          </ac:spMkLst>
        </pc:spChg>
        <pc:spChg chg="add mod">
          <ac:chgData name="Coulam, Bill (CW)" userId="97d3abcd-887d-4b2a-a64b-dffe911fccf5" providerId="ADAL" clId="{1932B990-6B7D-448A-A6F5-1F7E4152BE6D}" dt="2023-02-21T22:22:57.281" v="20213" actId="478"/>
          <ac:spMkLst>
            <pc:docMk/>
            <pc:sldMk cId="4167884232" sldId="278"/>
            <ac:spMk id="5" creationId="{BC5C2F25-1BB5-D489-9EEC-DEE988B1A926}"/>
          </ac:spMkLst>
        </pc:spChg>
      </pc:sldChg>
      <pc:sldChg chg="addSp delSp modSp mod modNotesTx">
        <pc:chgData name="Coulam, Bill (CW)" userId="97d3abcd-887d-4b2a-a64b-dffe911fccf5" providerId="ADAL" clId="{1932B990-6B7D-448A-A6F5-1F7E4152BE6D}" dt="2023-02-21T22:17:20.476" v="20190" actId="404"/>
        <pc:sldMkLst>
          <pc:docMk/>
          <pc:sldMk cId="3220235682" sldId="279"/>
        </pc:sldMkLst>
        <pc:spChg chg="add mod">
          <ac:chgData name="Coulam, Bill (CW)" userId="97d3abcd-887d-4b2a-a64b-dffe911fccf5" providerId="ADAL" clId="{1932B990-6B7D-448A-A6F5-1F7E4152BE6D}" dt="2023-02-21T22:17:20.476" v="20190" actId="404"/>
          <ac:spMkLst>
            <pc:docMk/>
            <pc:sldMk cId="3220235682" sldId="279"/>
            <ac:spMk id="6" creationId="{B9FCEA73-C1D3-9444-C502-363197D93F6C}"/>
          </ac:spMkLst>
        </pc:spChg>
        <pc:spChg chg="mod">
          <ac:chgData name="Coulam, Bill (CW)" userId="97d3abcd-887d-4b2a-a64b-dffe911fccf5" providerId="ADAL" clId="{1932B990-6B7D-448A-A6F5-1F7E4152BE6D}" dt="2023-02-20T16:53:14.731" v="454" actId="20577"/>
          <ac:spMkLst>
            <pc:docMk/>
            <pc:sldMk cId="3220235682" sldId="279"/>
            <ac:spMk id="24" creationId="{F260476B-CCA6-412B-A9C5-399C34AE6F05}"/>
          </ac:spMkLst>
        </pc:spChg>
        <pc:picChg chg="del">
          <ac:chgData name="Coulam, Bill (CW)" userId="97d3abcd-887d-4b2a-a64b-dffe911fccf5" providerId="ADAL" clId="{1932B990-6B7D-448A-A6F5-1F7E4152BE6D}" dt="2023-02-21T22:15:29.737" v="20166" actId="478"/>
          <ac:picMkLst>
            <pc:docMk/>
            <pc:sldMk cId="3220235682" sldId="279"/>
            <ac:picMk id="3" creationId="{72B2D6DE-C9B5-4678-91EF-77E85F2350DA}"/>
          </ac:picMkLst>
        </pc:picChg>
        <pc:picChg chg="add mod">
          <ac:chgData name="Coulam, Bill (CW)" userId="97d3abcd-887d-4b2a-a64b-dffe911fccf5" providerId="ADAL" clId="{1932B990-6B7D-448A-A6F5-1F7E4152BE6D}" dt="2023-02-21T22:15:41.132" v="20169" actId="1076"/>
          <ac:picMkLst>
            <pc:docMk/>
            <pc:sldMk cId="3220235682" sldId="279"/>
            <ac:picMk id="5" creationId="{A5691EAD-6F38-C847-F0BC-D74869723E49}"/>
          </ac:picMkLst>
        </pc:picChg>
      </pc:sldChg>
      <pc:sldChg chg="modNotesTx">
        <pc:chgData name="Coulam, Bill (CW)" userId="97d3abcd-887d-4b2a-a64b-dffe911fccf5" providerId="ADAL" clId="{1932B990-6B7D-448A-A6F5-1F7E4152BE6D}" dt="2023-02-20T17:17:29.164" v="790" actId="20577"/>
        <pc:sldMkLst>
          <pc:docMk/>
          <pc:sldMk cId="3850863507" sldId="280"/>
        </pc:sldMkLst>
      </pc:sldChg>
      <pc:sldChg chg="del modNotesTx">
        <pc:chgData name="Coulam, Bill (CW)" userId="97d3abcd-887d-4b2a-a64b-dffe911fccf5" providerId="ADAL" clId="{1932B990-6B7D-448A-A6F5-1F7E4152BE6D}" dt="2023-02-20T18:07:43.346" v="6142" actId="47"/>
        <pc:sldMkLst>
          <pc:docMk/>
          <pc:sldMk cId="763052136" sldId="281"/>
        </pc:sldMkLst>
      </pc:sldChg>
      <pc:sldChg chg="modNotesTx">
        <pc:chgData name="Coulam, Bill (CW)" userId="97d3abcd-887d-4b2a-a64b-dffe911fccf5" providerId="ADAL" clId="{1932B990-6B7D-448A-A6F5-1F7E4152BE6D}" dt="2023-02-21T17:44:10.674" v="17815" actId="20577"/>
        <pc:sldMkLst>
          <pc:docMk/>
          <pc:sldMk cId="87791709" sldId="282"/>
        </pc:sldMkLst>
      </pc:sldChg>
      <pc:sldChg chg="modSp mod ord modNotesTx">
        <pc:chgData name="Coulam, Bill (CW)" userId="97d3abcd-887d-4b2a-a64b-dffe911fccf5" providerId="ADAL" clId="{1932B990-6B7D-448A-A6F5-1F7E4152BE6D}" dt="2023-02-21T23:12:54.286" v="20679" actId="20577"/>
        <pc:sldMkLst>
          <pc:docMk/>
          <pc:sldMk cId="1802442825" sldId="283"/>
        </pc:sldMkLst>
        <pc:spChg chg="mod">
          <ac:chgData name="Coulam, Bill (CW)" userId="97d3abcd-887d-4b2a-a64b-dffe911fccf5" providerId="ADAL" clId="{1932B990-6B7D-448A-A6F5-1F7E4152BE6D}" dt="2023-02-21T23:12:54.286" v="20679" actId="20577"/>
          <ac:spMkLst>
            <pc:docMk/>
            <pc:sldMk cId="1802442825" sldId="283"/>
            <ac:spMk id="2" creationId="{644F7FB4-AAC1-F567-5EFC-B28D3123301F}"/>
          </ac:spMkLst>
        </pc:spChg>
        <pc:spChg chg="mod">
          <ac:chgData name="Coulam, Bill (CW)" userId="97d3abcd-887d-4b2a-a64b-dffe911fccf5" providerId="ADAL" clId="{1932B990-6B7D-448A-A6F5-1F7E4152BE6D}" dt="2023-02-21T20:58:23.701" v="18647" actId="20577"/>
          <ac:spMkLst>
            <pc:docMk/>
            <pc:sldMk cId="1802442825" sldId="283"/>
            <ac:spMk id="4" creationId="{FEDD2687-7D0F-1CAA-FC9E-94F4E7107935}"/>
          </ac:spMkLst>
        </pc:spChg>
      </pc:sldChg>
      <pc:sldChg chg="del">
        <pc:chgData name="Coulam, Bill (CW)" userId="97d3abcd-887d-4b2a-a64b-dffe911fccf5" providerId="ADAL" clId="{1932B990-6B7D-448A-A6F5-1F7E4152BE6D}" dt="2023-02-21T23:15:29.554" v="20693" actId="47"/>
        <pc:sldMkLst>
          <pc:docMk/>
          <pc:sldMk cId="2402186093" sldId="284"/>
        </pc:sldMkLst>
      </pc:sldChg>
      <pc:sldChg chg="modSp mod">
        <pc:chgData name="Coulam, Bill (CW)" userId="97d3abcd-887d-4b2a-a64b-dffe911fccf5" providerId="ADAL" clId="{1932B990-6B7D-448A-A6F5-1F7E4152BE6D}" dt="2023-02-21T23:18:59.592" v="20916" actId="20577"/>
        <pc:sldMkLst>
          <pc:docMk/>
          <pc:sldMk cId="1352088051" sldId="285"/>
        </pc:sldMkLst>
        <pc:spChg chg="mod">
          <ac:chgData name="Coulam, Bill (CW)" userId="97d3abcd-887d-4b2a-a64b-dffe911fccf5" providerId="ADAL" clId="{1932B990-6B7D-448A-A6F5-1F7E4152BE6D}" dt="2023-02-21T23:18:59.592" v="20916" actId="20577"/>
          <ac:spMkLst>
            <pc:docMk/>
            <pc:sldMk cId="1352088051" sldId="285"/>
            <ac:spMk id="4" creationId="{134B19FF-405D-9E85-FF3C-655E85FAAE25}"/>
          </ac:spMkLst>
        </pc:spChg>
      </pc:sldChg>
      <pc:sldChg chg="del">
        <pc:chgData name="Coulam, Bill (CW)" userId="97d3abcd-887d-4b2a-a64b-dffe911fccf5" providerId="ADAL" clId="{1932B990-6B7D-448A-A6F5-1F7E4152BE6D}" dt="2023-02-21T23:15:39.688" v="20694" actId="47"/>
        <pc:sldMkLst>
          <pc:docMk/>
          <pc:sldMk cId="4266167355" sldId="286"/>
        </pc:sldMkLst>
      </pc:sldChg>
      <pc:sldChg chg="modSp mod ord modNotesTx">
        <pc:chgData name="Coulam, Bill (CW)" userId="97d3abcd-887d-4b2a-a64b-dffe911fccf5" providerId="ADAL" clId="{1932B990-6B7D-448A-A6F5-1F7E4152BE6D}" dt="2023-02-21T22:08:16.923" v="20151"/>
        <pc:sldMkLst>
          <pc:docMk/>
          <pc:sldMk cId="1960721981" sldId="288"/>
        </pc:sldMkLst>
        <pc:spChg chg="mod">
          <ac:chgData name="Coulam, Bill (CW)" userId="97d3abcd-887d-4b2a-a64b-dffe911fccf5" providerId="ADAL" clId="{1932B990-6B7D-448A-A6F5-1F7E4152BE6D}" dt="2023-02-20T18:49:58.875" v="8149" actId="20577"/>
          <ac:spMkLst>
            <pc:docMk/>
            <pc:sldMk cId="1960721981" sldId="288"/>
            <ac:spMk id="7" creationId="{DA86E109-6A51-A295-716C-1A9236767D3C}"/>
          </ac:spMkLst>
        </pc:spChg>
      </pc:sldChg>
      <pc:sldChg chg="modNotesTx">
        <pc:chgData name="Coulam, Bill (CW)" userId="97d3abcd-887d-4b2a-a64b-dffe911fccf5" providerId="ADAL" clId="{1932B990-6B7D-448A-A6F5-1F7E4152BE6D}" dt="2023-02-20T17:35:16.219" v="3441" actId="20577"/>
        <pc:sldMkLst>
          <pc:docMk/>
          <pc:sldMk cId="327374447" sldId="289"/>
        </pc:sldMkLst>
      </pc:sldChg>
      <pc:sldChg chg="addSp modSp mod modClrScheme chgLayout">
        <pc:chgData name="Coulam, Bill (CW)" userId="97d3abcd-887d-4b2a-a64b-dffe911fccf5" providerId="ADAL" clId="{1932B990-6B7D-448A-A6F5-1F7E4152BE6D}" dt="2023-02-20T17:50:11.287" v="4013" actId="20577"/>
        <pc:sldMkLst>
          <pc:docMk/>
          <pc:sldMk cId="1444271435" sldId="290"/>
        </pc:sldMkLst>
        <pc:spChg chg="mod">
          <ac:chgData name="Coulam, Bill (CW)" userId="97d3abcd-887d-4b2a-a64b-dffe911fccf5" providerId="ADAL" clId="{1932B990-6B7D-448A-A6F5-1F7E4152BE6D}" dt="2023-02-20T17:49:24.896" v="3996" actId="1076"/>
          <ac:spMkLst>
            <pc:docMk/>
            <pc:sldMk cId="1444271435" sldId="290"/>
            <ac:spMk id="2" creationId="{828AB9E1-7070-C40A-CE87-E379DEE152B0}"/>
          </ac:spMkLst>
        </pc:spChg>
        <pc:spChg chg="add mod ord">
          <ac:chgData name="Coulam, Bill (CW)" userId="97d3abcd-887d-4b2a-a64b-dffe911fccf5" providerId="ADAL" clId="{1932B990-6B7D-448A-A6F5-1F7E4152BE6D}" dt="2023-02-20T17:49:41.934" v="4003" actId="27636"/>
          <ac:spMkLst>
            <pc:docMk/>
            <pc:sldMk cId="1444271435" sldId="290"/>
            <ac:spMk id="3" creationId="{2D632555-841F-A548-A2A8-692C662C9F4B}"/>
          </ac:spMkLst>
        </pc:spChg>
        <pc:spChg chg="mod ord">
          <ac:chgData name="Coulam, Bill (CW)" userId="97d3abcd-887d-4b2a-a64b-dffe911fccf5" providerId="ADAL" clId="{1932B990-6B7D-448A-A6F5-1F7E4152BE6D}" dt="2023-02-20T17:49:17.865" v="3995" actId="700"/>
          <ac:spMkLst>
            <pc:docMk/>
            <pc:sldMk cId="1444271435" sldId="290"/>
            <ac:spMk id="5" creationId="{5E796C41-864B-1CDB-9E1F-80F72453CC95}"/>
          </ac:spMkLst>
        </pc:spChg>
        <pc:spChg chg="mod ord">
          <ac:chgData name="Coulam, Bill (CW)" userId="97d3abcd-887d-4b2a-a64b-dffe911fccf5" providerId="ADAL" clId="{1932B990-6B7D-448A-A6F5-1F7E4152BE6D}" dt="2023-02-20T17:50:11.287" v="4013" actId="20577"/>
          <ac:spMkLst>
            <pc:docMk/>
            <pc:sldMk cId="1444271435" sldId="290"/>
            <ac:spMk id="6" creationId="{DD161938-E245-9ADB-85C0-969730434AD6}"/>
          </ac:spMkLst>
        </pc:spChg>
      </pc:sldChg>
      <pc:sldChg chg="addSp modSp mod modClrScheme chgLayout modNotesTx">
        <pc:chgData name="Coulam, Bill (CW)" userId="97d3abcd-887d-4b2a-a64b-dffe911fccf5" providerId="ADAL" clId="{1932B990-6B7D-448A-A6F5-1F7E4152BE6D}" dt="2023-02-20T17:49:07.113" v="3994" actId="1076"/>
        <pc:sldMkLst>
          <pc:docMk/>
          <pc:sldMk cId="3601832928" sldId="291"/>
        </pc:sldMkLst>
        <pc:spChg chg="mod">
          <ac:chgData name="Coulam, Bill (CW)" userId="97d3abcd-887d-4b2a-a64b-dffe911fccf5" providerId="ADAL" clId="{1932B990-6B7D-448A-A6F5-1F7E4152BE6D}" dt="2023-02-20T17:39:34.338" v="3868" actId="1076"/>
          <ac:spMkLst>
            <pc:docMk/>
            <pc:sldMk cId="3601832928" sldId="291"/>
            <ac:spMk id="2" creationId="{828AB9E1-7070-C40A-CE87-E379DEE152B0}"/>
          </ac:spMkLst>
        </pc:spChg>
        <pc:spChg chg="add mod ord">
          <ac:chgData name="Coulam, Bill (CW)" userId="97d3abcd-887d-4b2a-a64b-dffe911fccf5" providerId="ADAL" clId="{1932B990-6B7D-448A-A6F5-1F7E4152BE6D}" dt="2023-02-20T17:49:07.113" v="3994" actId="1076"/>
          <ac:spMkLst>
            <pc:docMk/>
            <pc:sldMk cId="3601832928" sldId="291"/>
            <ac:spMk id="3" creationId="{C03900A8-BF11-3E77-B524-FAF6B3855D63}"/>
          </ac:spMkLst>
        </pc:spChg>
        <pc:spChg chg="mod ord">
          <ac:chgData name="Coulam, Bill (CW)" userId="97d3abcd-887d-4b2a-a64b-dffe911fccf5" providerId="ADAL" clId="{1932B990-6B7D-448A-A6F5-1F7E4152BE6D}" dt="2023-02-20T17:39:16.837" v="3863" actId="700"/>
          <ac:spMkLst>
            <pc:docMk/>
            <pc:sldMk cId="3601832928" sldId="291"/>
            <ac:spMk id="5" creationId="{5E796C41-864B-1CDB-9E1F-80F72453CC95}"/>
          </ac:spMkLst>
        </pc:spChg>
        <pc:spChg chg="mod ord">
          <ac:chgData name="Coulam, Bill (CW)" userId="97d3abcd-887d-4b2a-a64b-dffe911fccf5" providerId="ADAL" clId="{1932B990-6B7D-448A-A6F5-1F7E4152BE6D}" dt="2023-02-20T17:49:02.372" v="3993" actId="1076"/>
          <ac:spMkLst>
            <pc:docMk/>
            <pc:sldMk cId="3601832928" sldId="291"/>
            <ac:spMk id="6" creationId="{DD161938-E245-9ADB-85C0-969730434AD6}"/>
          </ac:spMkLst>
        </pc:spChg>
      </pc:sldChg>
      <pc:sldChg chg="modNotesTx">
        <pc:chgData name="Coulam, Bill (CW)" userId="97d3abcd-887d-4b2a-a64b-dffe911fccf5" providerId="ADAL" clId="{1932B990-6B7D-448A-A6F5-1F7E4152BE6D}" dt="2023-02-21T17:39:59.394" v="17767" actId="20577"/>
        <pc:sldMkLst>
          <pc:docMk/>
          <pc:sldMk cId="3150066644" sldId="292"/>
        </pc:sldMkLst>
      </pc:sldChg>
      <pc:sldChg chg="addSp delSp modSp mod modNotesTx">
        <pc:chgData name="Coulam, Bill (CW)" userId="97d3abcd-887d-4b2a-a64b-dffe911fccf5" providerId="ADAL" clId="{1932B990-6B7D-448A-A6F5-1F7E4152BE6D}" dt="2023-02-21T17:47:04.587" v="17903" actId="20577"/>
        <pc:sldMkLst>
          <pc:docMk/>
          <pc:sldMk cId="567681120" sldId="293"/>
        </pc:sldMkLst>
        <pc:spChg chg="add del mod">
          <ac:chgData name="Coulam, Bill (CW)" userId="97d3abcd-887d-4b2a-a64b-dffe911fccf5" providerId="ADAL" clId="{1932B990-6B7D-448A-A6F5-1F7E4152BE6D}" dt="2023-02-20T17:54:09.843" v="4023" actId="478"/>
          <ac:spMkLst>
            <pc:docMk/>
            <pc:sldMk cId="567681120" sldId="293"/>
            <ac:spMk id="3" creationId="{EEF82A5D-98B6-6CA4-6583-292373AB3CDF}"/>
          </ac:spMkLst>
        </pc:spChg>
        <pc:spChg chg="add mod">
          <ac:chgData name="Coulam, Bill (CW)" userId="97d3abcd-887d-4b2a-a64b-dffe911fccf5" providerId="ADAL" clId="{1932B990-6B7D-448A-A6F5-1F7E4152BE6D}" dt="2023-02-20T17:54:57.800" v="4029" actId="1582"/>
          <ac:spMkLst>
            <pc:docMk/>
            <pc:sldMk cId="567681120" sldId="293"/>
            <ac:spMk id="4" creationId="{38B87A26-7E28-2FB2-9880-5E35B7464AC4}"/>
          </ac:spMkLst>
        </pc:spChg>
        <pc:spChg chg="mod">
          <ac:chgData name="Coulam, Bill (CW)" userId="97d3abcd-887d-4b2a-a64b-dffe911fccf5" providerId="ADAL" clId="{1932B990-6B7D-448A-A6F5-1F7E4152BE6D}" dt="2023-02-21T17:47:04.587" v="17903" actId="20577"/>
          <ac:spMkLst>
            <pc:docMk/>
            <pc:sldMk cId="567681120" sldId="293"/>
            <ac:spMk id="6" creationId="{611B0EE9-147A-8D6F-0E01-888D5A45C8F4}"/>
          </ac:spMkLst>
        </pc:spChg>
        <pc:spChg chg="add mod">
          <ac:chgData name="Coulam, Bill (CW)" userId="97d3abcd-887d-4b2a-a64b-dffe911fccf5" providerId="ADAL" clId="{1932B990-6B7D-448A-A6F5-1F7E4152BE6D}" dt="2023-02-20T17:55:28.352" v="4033" actId="1582"/>
          <ac:spMkLst>
            <pc:docMk/>
            <pc:sldMk cId="567681120" sldId="293"/>
            <ac:spMk id="7" creationId="{C70A5D4E-193B-0BD4-2E63-A0FBBC5BE3A2}"/>
          </ac:spMkLst>
        </pc:spChg>
        <pc:spChg chg="add mod">
          <ac:chgData name="Coulam, Bill (CW)" userId="97d3abcd-887d-4b2a-a64b-dffe911fccf5" providerId="ADAL" clId="{1932B990-6B7D-448A-A6F5-1F7E4152BE6D}" dt="2023-02-20T17:55:59.851" v="4038" actId="14100"/>
          <ac:spMkLst>
            <pc:docMk/>
            <pc:sldMk cId="567681120" sldId="293"/>
            <ac:spMk id="8" creationId="{E96B95A5-6763-C177-A303-EF402905D42C}"/>
          </ac:spMkLst>
        </pc:spChg>
        <pc:spChg chg="add mod">
          <ac:chgData name="Coulam, Bill (CW)" userId="97d3abcd-887d-4b2a-a64b-dffe911fccf5" providerId="ADAL" clId="{1932B990-6B7D-448A-A6F5-1F7E4152BE6D}" dt="2023-02-20T17:56:27.939" v="4045" actId="14100"/>
          <ac:spMkLst>
            <pc:docMk/>
            <pc:sldMk cId="567681120" sldId="293"/>
            <ac:spMk id="9" creationId="{671C573E-7C0E-F8CD-8687-CBF2FAFF160E}"/>
          </ac:spMkLst>
        </pc:spChg>
        <pc:spChg chg="add mod">
          <ac:chgData name="Coulam, Bill (CW)" userId="97d3abcd-887d-4b2a-a64b-dffe911fccf5" providerId="ADAL" clId="{1932B990-6B7D-448A-A6F5-1F7E4152BE6D}" dt="2023-02-20T17:56:50.863" v="4050" actId="14100"/>
          <ac:spMkLst>
            <pc:docMk/>
            <pc:sldMk cId="567681120" sldId="293"/>
            <ac:spMk id="10" creationId="{15800842-9BCC-6A64-088B-5983CA57746B}"/>
          </ac:spMkLst>
        </pc:spChg>
        <pc:spChg chg="add mod">
          <ac:chgData name="Coulam, Bill (CW)" userId="97d3abcd-887d-4b2a-a64b-dffe911fccf5" providerId="ADAL" clId="{1932B990-6B7D-448A-A6F5-1F7E4152BE6D}" dt="2023-02-20T17:56:45.150" v="4049" actId="1076"/>
          <ac:spMkLst>
            <pc:docMk/>
            <pc:sldMk cId="567681120" sldId="293"/>
            <ac:spMk id="11" creationId="{557831C4-D548-D47D-7EDA-6E61E03357E2}"/>
          </ac:spMkLst>
        </pc:spChg>
        <pc:picChg chg="add del mod">
          <ac:chgData name="Coulam, Bill (CW)" userId="97d3abcd-887d-4b2a-a64b-dffe911fccf5" providerId="ADAL" clId="{1932B990-6B7D-448A-A6F5-1F7E4152BE6D}" dt="2023-02-20T17:56:10.165" v="4043" actId="1076"/>
          <ac:picMkLst>
            <pc:docMk/>
            <pc:sldMk cId="567681120" sldId="293"/>
            <ac:picMk id="5" creationId="{FBA5E0A4-AFBB-E65F-E255-E559FB82076D}"/>
          </ac:picMkLst>
        </pc:picChg>
      </pc:sldChg>
      <pc:sldChg chg="modNotesTx">
        <pc:chgData name="Coulam, Bill (CW)" userId="97d3abcd-887d-4b2a-a64b-dffe911fccf5" providerId="ADAL" clId="{1932B990-6B7D-448A-A6F5-1F7E4152BE6D}" dt="2023-02-20T18:02:11.258" v="5304" actId="20577"/>
        <pc:sldMkLst>
          <pc:docMk/>
          <pc:sldMk cId="3260207403" sldId="294"/>
        </pc:sldMkLst>
      </pc:sldChg>
      <pc:sldChg chg="modNotesTx">
        <pc:chgData name="Coulam, Bill (CW)" userId="97d3abcd-887d-4b2a-a64b-dffe911fccf5" providerId="ADAL" clId="{1932B990-6B7D-448A-A6F5-1F7E4152BE6D}" dt="2023-02-20T18:03:17.447" v="5651" actId="20577"/>
        <pc:sldMkLst>
          <pc:docMk/>
          <pc:sldMk cId="1962966417" sldId="295"/>
        </pc:sldMkLst>
      </pc:sldChg>
      <pc:sldChg chg="modSp mod modNotesTx">
        <pc:chgData name="Coulam, Bill (CW)" userId="97d3abcd-887d-4b2a-a64b-dffe911fccf5" providerId="ADAL" clId="{1932B990-6B7D-448A-A6F5-1F7E4152BE6D}" dt="2023-02-21T15:27:32.766" v="13113" actId="20577"/>
        <pc:sldMkLst>
          <pc:docMk/>
          <pc:sldMk cId="1684324361" sldId="296"/>
        </pc:sldMkLst>
        <pc:spChg chg="mod">
          <ac:chgData name="Coulam, Bill (CW)" userId="97d3abcd-887d-4b2a-a64b-dffe911fccf5" providerId="ADAL" clId="{1932B990-6B7D-448A-A6F5-1F7E4152BE6D}" dt="2023-02-20T18:07:37.907" v="6141" actId="115"/>
          <ac:spMkLst>
            <pc:docMk/>
            <pc:sldMk cId="1684324361" sldId="296"/>
            <ac:spMk id="2" creationId="{6B0D6E07-3C39-0597-9953-4DAE54960A79}"/>
          </ac:spMkLst>
        </pc:spChg>
        <pc:spChg chg="mod">
          <ac:chgData name="Coulam, Bill (CW)" userId="97d3abcd-887d-4b2a-a64b-dffe911fccf5" providerId="ADAL" clId="{1932B990-6B7D-448A-A6F5-1F7E4152BE6D}" dt="2023-02-20T18:14:37.261" v="6271" actId="2711"/>
          <ac:spMkLst>
            <pc:docMk/>
            <pc:sldMk cId="1684324361" sldId="296"/>
            <ac:spMk id="3" creationId="{1890F98C-DE5A-7FFB-7403-331105C885E4}"/>
          </ac:spMkLst>
        </pc:spChg>
      </pc:sldChg>
      <pc:sldChg chg="modSp mod modNotesTx">
        <pc:chgData name="Coulam, Bill (CW)" userId="97d3abcd-887d-4b2a-a64b-dffe911fccf5" providerId="ADAL" clId="{1932B990-6B7D-448A-A6F5-1F7E4152BE6D}" dt="2023-02-21T17:27:40.504" v="17627" actId="207"/>
        <pc:sldMkLst>
          <pc:docMk/>
          <pc:sldMk cId="2336770550" sldId="298"/>
        </pc:sldMkLst>
        <pc:graphicFrameChg chg="mod modGraphic">
          <ac:chgData name="Coulam, Bill (CW)" userId="97d3abcd-887d-4b2a-a64b-dffe911fccf5" providerId="ADAL" clId="{1932B990-6B7D-448A-A6F5-1F7E4152BE6D}" dt="2023-02-21T17:27:40.504" v="17627" actId="207"/>
          <ac:graphicFrameMkLst>
            <pc:docMk/>
            <pc:sldMk cId="2336770550" sldId="298"/>
            <ac:graphicFrameMk id="4" creationId="{256ABF00-6631-78B8-EE35-36A6891CA22D}"/>
          </ac:graphicFrameMkLst>
        </pc:graphicFrameChg>
      </pc:sldChg>
      <pc:sldChg chg="modSp add mod">
        <pc:chgData name="Coulam, Bill (CW)" userId="97d3abcd-887d-4b2a-a64b-dffe911fccf5" providerId="ADAL" clId="{1932B990-6B7D-448A-A6F5-1F7E4152BE6D}" dt="2023-02-20T17:45:39.300" v="3873" actId="27636"/>
        <pc:sldMkLst>
          <pc:docMk/>
          <pc:sldMk cId="1279550813" sldId="299"/>
        </pc:sldMkLst>
        <pc:spChg chg="mod">
          <ac:chgData name="Coulam, Bill (CW)" userId="97d3abcd-887d-4b2a-a64b-dffe911fccf5" providerId="ADAL" clId="{1932B990-6B7D-448A-A6F5-1F7E4152BE6D}" dt="2023-02-20T17:36:25.787" v="3741" actId="20577"/>
          <ac:spMkLst>
            <pc:docMk/>
            <pc:sldMk cId="1279550813" sldId="299"/>
            <ac:spMk id="2" creationId="{828AB9E1-7070-C40A-CE87-E379DEE152B0}"/>
          </ac:spMkLst>
        </pc:spChg>
        <pc:spChg chg="mod">
          <ac:chgData name="Coulam, Bill (CW)" userId="97d3abcd-887d-4b2a-a64b-dffe911fccf5" providerId="ADAL" clId="{1932B990-6B7D-448A-A6F5-1F7E4152BE6D}" dt="2023-02-20T17:45:39.300" v="3873" actId="27636"/>
          <ac:spMkLst>
            <pc:docMk/>
            <pc:sldMk cId="1279550813" sldId="299"/>
            <ac:spMk id="6" creationId="{DD161938-E245-9ADB-85C0-969730434AD6}"/>
          </ac:spMkLst>
        </pc:spChg>
      </pc:sldChg>
      <pc:sldChg chg="addSp delSp modSp add mod modNotesTx">
        <pc:chgData name="Coulam, Bill (CW)" userId="97d3abcd-887d-4b2a-a64b-dffe911fccf5" providerId="ADAL" clId="{1932B990-6B7D-448A-A6F5-1F7E4152BE6D}" dt="2023-02-21T15:36:47.938" v="13462" actId="20577"/>
        <pc:sldMkLst>
          <pc:docMk/>
          <pc:sldMk cId="2873567538" sldId="300"/>
        </pc:sldMkLst>
        <pc:spChg chg="mod">
          <ac:chgData name="Coulam, Bill (CW)" userId="97d3abcd-887d-4b2a-a64b-dffe911fccf5" providerId="ADAL" clId="{1932B990-6B7D-448A-A6F5-1F7E4152BE6D}" dt="2023-02-20T18:08:30.301" v="6151" actId="20577"/>
          <ac:spMkLst>
            <pc:docMk/>
            <pc:sldMk cId="2873567538" sldId="300"/>
            <ac:spMk id="2" creationId="{6B0D6E07-3C39-0597-9953-4DAE54960A79}"/>
          </ac:spMkLst>
        </pc:spChg>
        <pc:spChg chg="mod">
          <ac:chgData name="Coulam, Bill (CW)" userId="97d3abcd-887d-4b2a-a64b-dffe911fccf5" providerId="ADAL" clId="{1932B990-6B7D-448A-A6F5-1F7E4152BE6D}" dt="2023-02-21T15:34:10.355" v="13419" actId="20577"/>
          <ac:spMkLst>
            <pc:docMk/>
            <pc:sldMk cId="2873567538" sldId="300"/>
            <ac:spMk id="3" creationId="{1890F98C-DE5A-7FFB-7403-331105C885E4}"/>
          </ac:spMkLst>
        </pc:spChg>
        <pc:spChg chg="add del">
          <ac:chgData name="Coulam, Bill (CW)" userId="97d3abcd-887d-4b2a-a64b-dffe911fccf5" providerId="ADAL" clId="{1932B990-6B7D-448A-A6F5-1F7E4152BE6D}" dt="2023-02-20T18:08:51.266" v="6155" actId="22"/>
          <ac:spMkLst>
            <pc:docMk/>
            <pc:sldMk cId="2873567538" sldId="300"/>
            <ac:spMk id="5" creationId="{5FE8EDED-5BE9-AAE5-27A2-161B9DA5E5C8}"/>
          </ac:spMkLst>
        </pc:spChg>
      </pc:sldChg>
      <pc:sldChg chg="addSp delSp modSp add mod modNotesTx">
        <pc:chgData name="Coulam, Bill (CW)" userId="97d3abcd-887d-4b2a-a64b-dffe911fccf5" providerId="ADAL" clId="{1932B990-6B7D-448A-A6F5-1F7E4152BE6D}" dt="2023-02-21T15:36:43.611" v="13458" actId="20577"/>
        <pc:sldMkLst>
          <pc:docMk/>
          <pc:sldMk cId="2618812519" sldId="301"/>
        </pc:sldMkLst>
        <pc:spChg chg="mod">
          <ac:chgData name="Coulam, Bill (CW)" userId="97d3abcd-887d-4b2a-a64b-dffe911fccf5" providerId="ADAL" clId="{1932B990-6B7D-448A-A6F5-1F7E4152BE6D}" dt="2023-02-20T18:11:04.656" v="6198" actId="20577"/>
          <ac:spMkLst>
            <pc:docMk/>
            <pc:sldMk cId="2618812519" sldId="301"/>
            <ac:spMk id="2" creationId="{6B0D6E07-3C39-0597-9953-4DAE54960A79}"/>
          </ac:spMkLst>
        </pc:spChg>
        <pc:spChg chg="mod">
          <ac:chgData name="Coulam, Bill (CW)" userId="97d3abcd-887d-4b2a-a64b-dffe911fccf5" providerId="ADAL" clId="{1932B990-6B7D-448A-A6F5-1F7E4152BE6D}" dt="2023-02-21T15:35:34.100" v="13439" actId="20577"/>
          <ac:spMkLst>
            <pc:docMk/>
            <pc:sldMk cId="2618812519" sldId="301"/>
            <ac:spMk id="3" creationId="{1890F98C-DE5A-7FFB-7403-331105C885E4}"/>
          </ac:spMkLst>
        </pc:spChg>
        <pc:spChg chg="add del">
          <ac:chgData name="Coulam, Bill (CW)" userId="97d3abcd-887d-4b2a-a64b-dffe911fccf5" providerId="ADAL" clId="{1932B990-6B7D-448A-A6F5-1F7E4152BE6D}" dt="2023-02-20T18:11:24.807" v="6203" actId="22"/>
          <ac:spMkLst>
            <pc:docMk/>
            <pc:sldMk cId="2618812519" sldId="301"/>
            <ac:spMk id="5" creationId="{104EFFB6-36C1-C904-57CC-7C5C22FA889C}"/>
          </ac:spMkLst>
        </pc:spChg>
      </pc:sldChg>
      <pc:sldChg chg="modSp add mod modNotesTx">
        <pc:chgData name="Coulam, Bill (CW)" userId="97d3abcd-887d-4b2a-a64b-dffe911fccf5" providerId="ADAL" clId="{1932B990-6B7D-448A-A6F5-1F7E4152BE6D}" dt="2023-02-21T15:36:55.736" v="13469" actId="20577"/>
        <pc:sldMkLst>
          <pc:docMk/>
          <pc:sldMk cId="3092666356" sldId="302"/>
        </pc:sldMkLst>
        <pc:spChg chg="mod">
          <ac:chgData name="Coulam, Bill (CW)" userId="97d3abcd-887d-4b2a-a64b-dffe911fccf5" providerId="ADAL" clId="{1932B990-6B7D-448A-A6F5-1F7E4152BE6D}" dt="2023-02-20T18:18:23.540" v="6336" actId="20577"/>
          <ac:spMkLst>
            <pc:docMk/>
            <pc:sldMk cId="3092666356" sldId="302"/>
            <ac:spMk id="2" creationId="{6B0D6E07-3C39-0597-9953-4DAE54960A79}"/>
          </ac:spMkLst>
        </pc:spChg>
        <pc:spChg chg="mod">
          <ac:chgData name="Coulam, Bill (CW)" userId="97d3abcd-887d-4b2a-a64b-dffe911fccf5" providerId="ADAL" clId="{1932B990-6B7D-448A-A6F5-1F7E4152BE6D}" dt="2023-02-21T15:36:10.143" v="13441" actId="20577"/>
          <ac:spMkLst>
            <pc:docMk/>
            <pc:sldMk cId="3092666356" sldId="302"/>
            <ac:spMk id="3" creationId="{1890F98C-DE5A-7FFB-7403-331105C885E4}"/>
          </ac:spMkLst>
        </pc:spChg>
      </pc:sldChg>
      <pc:sldChg chg="modSp add del mod">
        <pc:chgData name="Coulam, Bill (CW)" userId="97d3abcd-887d-4b2a-a64b-dffe911fccf5" providerId="ADAL" clId="{1932B990-6B7D-448A-A6F5-1F7E4152BE6D}" dt="2023-02-20T18:21:05.364" v="6385" actId="47"/>
        <pc:sldMkLst>
          <pc:docMk/>
          <pc:sldMk cId="661216069" sldId="303"/>
        </pc:sldMkLst>
        <pc:spChg chg="mod">
          <ac:chgData name="Coulam, Bill (CW)" userId="97d3abcd-887d-4b2a-a64b-dffe911fccf5" providerId="ADAL" clId="{1932B990-6B7D-448A-A6F5-1F7E4152BE6D}" dt="2023-02-20T18:19:34.767" v="6384" actId="20577"/>
          <ac:spMkLst>
            <pc:docMk/>
            <pc:sldMk cId="661216069" sldId="303"/>
            <ac:spMk id="3" creationId="{1890F98C-DE5A-7FFB-7403-331105C885E4}"/>
          </ac:spMkLst>
        </pc:spChg>
      </pc:sldChg>
      <pc:sldChg chg="modSp add mod modNotesTx">
        <pc:chgData name="Coulam, Bill (CW)" userId="97d3abcd-887d-4b2a-a64b-dffe911fccf5" providerId="ADAL" clId="{1932B990-6B7D-448A-A6F5-1F7E4152BE6D}" dt="2023-02-21T23:34:16.126" v="21231" actId="20577"/>
        <pc:sldMkLst>
          <pc:docMk/>
          <pc:sldMk cId="2913750798" sldId="303"/>
        </pc:sldMkLst>
        <pc:spChg chg="mod">
          <ac:chgData name="Coulam, Bill (CW)" userId="97d3abcd-887d-4b2a-a64b-dffe911fccf5" providerId="ADAL" clId="{1932B990-6B7D-448A-A6F5-1F7E4152BE6D}" dt="2023-02-20T18:37:02.682" v="7290" actId="20577"/>
          <ac:spMkLst>
            <pc:docMk/>
            <pc:sldMk cId="2913750798" sldId="303"/>
            <ac:spMk id="5" creationId="{5E796C41-864B-1CDB-9E1F-80F72453CC95}"/>
          </ac:spMkLst>
        </pc:spChg>
        <pc:spChg chg="mod">
          <ac:chgData name="Coulam, Bill (CW)" userId="97d3abcd-887d-4b2a-a64b-dffe911fccf5" providerId="ADAL" clId="{1932B990-6B7D-448A-A6F5-1F7E4152BE6D}" dt="2023-02-21T23:34:16.126" v="21231" actId="20577"/>
          <ac:spMkLst>
            <pc:docMk/>
            <pc:sldMk cId="2913750798" sldId="303"/>
            <ac:spMk id="6" creationId="{DD161938-E245-9ADB-85C0-969730434AD6}"/>
          </ac:spMkLst>
        </pc:spChg>
        <pc:spChg chg="mod">
          <ac:chgData name="Coulam, Bill (CW)" userId="97d3abcd-887d-4b2a-a64b-dffe911fccf5" providerId="ADAL" clId="{1932B990-6B7D-448A-A6F5-1F7E4152BE6D}" dt="2023-02-20T18:49:49.734" v="8144" actId="20577"/>
          <ac:spMkLst>
            <pc:docMk/>
            <pc:sldMk cId="2913750798" sldId="303"/>
            <ac:spMk id="7" creationId="{DA86E109-6A51-A295-716C-1A9236767D3C}"/>
          </ac:spMkLst>
        </pc:spChg>
      </pc:sldChg>
      <pc:sldChg chg="addSp modSp new mod ord modNotesTx">
        <pc:chgData name="Coulam, Bill (CW)" userId="97d3abcd-887d-4b2a-a64b-dffe911fccf5" providerId="ADAL" clId="{1932B990-6B7D-448A-A6F5-1F7E4152BE6D}" dt="2023-02-21T23:03:55.690" v="20318"/>
        <pc:sldMkLst>
          <pc:docMk/>
          <pc:sldMk cId="4060617664" sldId="304"/>
        </pc:sldMkLst>
        <pc:spChg chg="mod">
          <ac:chgData name="Coulam, Bill (CW)" userId="97d3abcd-887d-4b2a-a64b-dffe911fccf5" providerId="ADAL" clId="{1932B990-6B7D-448A-A6F5-1F7E4152BE6D}" dt="2023-02-20T20:09:11.938" v="8945" actId="20577"/>
          <ac:spMkLst>
            <pc:docMk/>
            <pc:sldMk cId="4060617664" sldId="304"/>
            <ac:spMk id="2" creationId="{4A7DF3DE-A50F-3D52-7FC3-F5615F33A02D}"/>
          </ac:spMkLst>
        </pc:spChg>
        <pc:spChg chg="mod">
          <ac:chgData name="Coulam, Bill (CW)" userId="97d3abcd-887d-4b2a-a64b-dffe911fccf5" providerId="ADAL" clId="{1932B990-6B7D-448A-A6F5-1F7E4152BE6D}" dt="2023-02-20T21:20:04.912" v="10631" actId="20577"/>
          <ac:spMkLst>
            <pc:docMk/>
            <pc:sldMk cId="4060617664" sldId="304"/>
            <ac:spMk id="3" creationId="{8A1DF655-9757-FF4B-CD40-1E3B8C243034}"/>
          </ac:spMkLst>
        </pc:spChg>
        <pc:spChg chg="add mod">
          <ac:chgData name="Coulam, Bill (CW)" userId="97d3abcd-887d-4b2a-a64b-dffe911fccf5" providerId="ADAL" clId="{1932B990-6B7D-448A-A6F5-1F7E4152BE6D}" dt="2023-02-20T20:18:37.083" v="9819"/>
          <ac:spMkLst>
            <pc:docMk/>
            <pc:sldMk cId="4060617664" sldId="304"/>
            <ac:spMk id="4" creationId="{49DDC7A1-665D-91C3-19E1-367E93248D8E}"/>
          </ac:spMkLst>
        </pc:spChg>
      </pc:sldChg>
      <pc:sldChg chg="modSp new mod modNotesTx">
        <pc:chgData name="Coulam, Bill (CW)" userId="97d3abcd-887d-4b2a-a64b-dffe911fccf5" providerId="ADAL" clId="{1932B990-6B7D-448A-A6F5-1F7E4152BE6D}" dt="2023-02-21T15:51:53.466" v="15682" actId="20577"/>
        <pc:sldMkLst>
          <pc:docMk/>
          <pc:sldMk cId="3568679828" sldId="305"/>
        </pc:sldMkLst>
        <pc:spChg chg="mod">
          <ac:chgData name="Coulam, Bill (CW)" userId="97d3abcd-887d-4b2a-a64b-dffe911fccf5" providerId="ADAL" clId="{1932B990-6B7D-448A-A6F5-1F7E4152BE6D}" dt="2023-02-20T20:09:53.657" v="8983" actId="20577"/>
          <ac:spMkLst>
            <pc:docMk/>
            <pc:sldMk cId="3568679828" sldId="305"/>
            <ac:spMk id="2" creationId="{480229E0-66C5-6C4A-7F19-0F456490F856}"/>
          </ac:spMkLst>
        </pc:spChg>
        <pc:spChg chg="mod">
          <ac:chgData name="Coulam, Bill (CW)" userId="97d3abcd-887d-4b2a-a64b-dffe911fccf5" providerId="ADAL" clId="{1932B990-6B7D-448A-A6F5-1F7E4152BE6D}" dt="2023-02-20T20:15:16.243" v="9457" actId="27636"/>
          <ac:spMkLst>
            <pc:docMk/>
            <pc:sldMk cId="3568679828" sldId="305"/>
            <ac:spMk id="3" creationId="{9370A169-BF35-3D4B-F587-E42CC10246AB}"/>
          </ac:spMkLst>
        </pc:spChg>
      </pc:sldChg>
      <pc:sldChg chg="modSp new mod ord">
        <pc:chgData name="Coulam, Bill (CW)" userId="97d3abcd-887d-4b2a-a64b-dffe911fccf5" providerId="ADAL" clId="{1932B990-6B7D-448A-A6F5-1F7E4152BE6D}" dt="2023-02-21T23:01:05.059" v="20252" actId="313"/>
        <pc:sldMkLst>
          <pc:docMk/>
          <pc:sldMk cId="1070678824" sldId="306"/>
        </pc:sldMkLst>
        <pc:spChg chg="mod">
          <ac:chgData name="Coulam, Bill (CW)" userId="97d3abcd-887d-4b2a-a64b-dffe911fccf5" providerId="ADAL" clId="{1932B990-6B7D-448A-A6F5-1F7E4152BE6D}" dt="2023-02-21T23:01:05.059" v="20252" actId="313"/>
          <ac:spMkLst>
            <pc:docMk/>
            <pc:sldMk cId="1070678824" sldId="306"/>
            <ac:spMk id="2" creationId="{A600D42D-9A68-571A-1D16-3686CF5B78DB}"/>
          </ac:spMkLst>
        </pc:spChg>
        <pc:spChg chg="mod">
          <ac:chgData name="Coulam, Bill (CW)" userId="97d3abcd-887d-4b2a-a64b-dffe911fccf5" providerId="ADAL" clId="{1932B990-6B7D-448A-A6F5-1F7E4152BE6D}" dt="2023-02-21T15:18:35.813" v="12767" actId="255"/>
          <ac:spMkLst>
            <pc:docMk/>
            <pc:sldMk cId="1070678824" sldId="306"/>
            <ac:spMk id="3" creationId="{041ACC16-55BE-731D-A06A-DB75905B5C2D}"/>
          </ac:spMkLst>
        </pc:spChg>
      </pc:sldChg>
      <pc:sldChg chg="addSp delSp modSp add mod ord modNotesTx">
        <pc:chgData name="Coulam, Bill (CW)" userId="97d3abcd-887d-4b2a-a64b-dffe911fccf5" providerId="ADAL" clId="{1932B990-6B7D-448A-A6F5-1F7E4152BE6D}" dt="2023-02-21T23:02:53.432" v="20313" actId="313"/>
        <pc:sldMkLst>
          <pc:docMk/>
          <pc:sldMk cId="2882788725" sldId="307"/>
        </pc:sldMkLst>
        <pc:spChg chg="add del mod">
          <ac:chgData name="Coulam, Bill (CW)" userId="97d3abcd-887d-4b2a-a64b-dffe911fccf5" providerId="ADAL" clId="{1932B990-6B7D-448A-A6F5-1F7E4152BE6D}" dt="2023-02-21T23:02:53.432" v="20313" actId="313"/>
          <ac:spMkLst>
            <pc:docMk/>
            <pc:sldMk cId="2882788725" sldId="307"/>
            <ac:spMk id="2" creationId="{A600D42D-9A68-571A-1D16-3686CF5B78DB}"/>
          </ac:spMkLst>
        </pc:spChg>
        <pc:spChg chg="mod">
          <ac:chgData name="Coulam, Bill (CW)" userId="97d3abcd-887d-4b2a-a64b-dffe911fccf5" providerId="ADAL" clId="{1932B990-6B7D-448A-A6F5-1F7E4152BE6D}" dt="2023-02-21T15:06:18.109" v="12763" actId="403"/>
          <ac:spMkLst>
            <pc:docMk/>
            <pc:sldMk cId="2882788725" sldId="307"/>
            <ac:spMk id="3" creationId="{041ACC16-55BE-731D-A06A-DB75905B5C2D}"/>
          </ac:spMkLst>
        </pc:spChg>
        <pc:spChg chg="add del mod">
          <ac:chgData name="Coulam, Bill (CW)" userId="97d3abcd-887d-4b2a-a64b-dffe911fccf5" providerId="ADAL" clId="{1932B990-6B7D-448A-A6F5-1F7E4152BE6D}" dt="2023-02-21T23:01:19.302" v="20254"/>
          <ac:spMkLst>
            <pc:docMk/>
            <pc:sldMk cId="2882788725" sldId="307"/>
            <ac:spMk id="4" creationId="{246141AD-9628-B8A9-2735-61FDC97947CB}"/>
          </ac:spMkLst>
        </pc:spChg>
        <pc:spChg chg="add del mod">
          <ac:chgData name="Coulam, Bill (CW)" userId="97d3abcd-887d-4b2a-a64b-dffe911fccf5" providerId="ADAL" clId="{1932B990-6B7D-448A-A6F5-1F7E4152BE6D}" dt="2023-02-21T23:02:42.753" v="20276" actId="478"/>
          <ac:spMkLst>
            <pc:docMk/>
            <pc:sldMk cId="2882788725" sldId="307"/>
            <ac:spMk id="6" creationId="{22314728-65F3-42EC-F8D1-7477D1A5D49A}"/>
          </ac:spMkLst>
        </pc:spChg>
        <pc:spChg chg="add del mod">
          <ac:chgData name="Coulam, Bill (CW)" userId="97d3abcd-887d-4b2a-a64b-dffe911fccf5" providerId="ADAL" clId="{1932B990-6B7D-448A-A6F5-1F7E4152BE6D}" dt="2023-02-21T23:02:42.283" v="20275"/>
          <ac:spMkLst>
            <pc:docMk/>
            <pc:sldMk cId="2882788725" sldId="307"/>
            <ac:spMk id="7" creationId="{27616058-762B-3EA2-67C2-C603AE86716B}"/>
          </ac:spMkLst>
        </pc:spChg>
      </pc:sldChg>
      <pc:sldChg chg="modSp add mod ord modNotesTx">
        <pc:chgData name="Coulam, Bill (CW)" userId="97d3abcd-887d-4b2a-a64b-dffe911fccf5" providerId="ADAL" clId="{1932B990-6B7D-448A-A6F5-1F7E4152BE6D}" dt="2023-02-22T14:24:55.812" v="21725" actId="313"/>
        <pc:sldMkLst>
          <pc:docMk/>
          <pc:sldMk cId="2338297277" sldId="308"/>
        </pc:sldMkLst>
        <pc:spChg chg="mod">
          <ac:chgData name="Coulam, Bill (CW)" userId="97d3abcd-887d-4b2a-a64b-dffe911fccf5" providerId="ADAL" clId="{1932B990-6B7D-448A-A6F5-1F7E4152BE6D}" dt="2023-02-22T14:24:55.812" v="21725" actId="313"/>
          <ac:spMkLst>
            <pc:docMk/>
            <pc:sldMk cId="2338297277" sldId="308"/>
            <ac:spMk id="2" creationId="{A600D42D-9A68-571A-1D16-3686CF5B78DB}"/>
          </ac:spMkLst>
        </pc:spChg>
        <pc:spChg chg="mod">
          <ac:chgData name="Coulam, Bill (CW)" userId="97d3abcd-887d-4b2a-a64b-dffe911fccf5" providerId="ADAL" clId="{1932B990-6B7D-448A-A6F5-1F7E4152BE6D}" dt="2023-02-21T15:51:22.762" v="15590" actId="20577"/>
          <ac:spMkLst>
            <pc:docMk/>
            <pc:sldMk cId="2338297277" sldId="308"/>
            <ac:spMk id="3" creationId="{041ACC16-55BE-731D-A06A-DB75905B5C2D}"/>
          </ac:spMkLst>
        </pc:spChg>
      </pc:sldChg>
      <pc:sldChg chg="modSp new mod modNotesTx">
        <pc:chgData name="Coulam, Bill (CW)" userId="97d3abcd-887d-4b2a-a64b-dffe911fccf5" providerId="ADAL" clId="{1932B990-6B7D-448A-A6F5-1F7E4152BE6D}" dt="2023-02-21T15:42:36.500" v="14288" actId="20577"/>
        <pc:sldMkLst>
          <pc:docMk/>
          <pc:sldMk cId="1972225723" sldId="309"/>
        </pc:sldMkLst>
        <pc:spChg chg="mod">
          <ac:chgData name="Coulam, Bill (CW)" userId="97d3abcd-887d-4b2a-a64b-dffe911fccf5" providerId="ADAL" clId="{1932B990-6B7D-448A-A6F5-1F7E4152BE6D}" dt="2023-02-20T22:13:56.652" v="11922" actId="20577"/>
          <ac:spMkLst>
            <pc:docMk/>
            <pc:sldMk cId="1972225723" sldId="309"/>
            <ac:spMk id="3" creationId="{A211CFB1-B509-68A6-E26F-88525502DBDD}"/>
          </ac:spMkLst>
        </pc:spChg>
      </pc:sldChg>
      <pc:sldChg chg="modSp new mod modNotesTx">
        <pc:chgData name="Coulam, Bill (CW)" userId="97d3abcd-887d-4b2a-a64b-dffe911fccf5" providerId="ADAL" clId="{1932B990-6B7D-448A-A6F5-1F7E4152BE6D}" dt="2023-02-22T20:41:54.639" v="26135"/>
        <pc:sldMkLst>
          <pc:docMk/>
          <pc:sldMk cId="475414622" sldId="310"/>
        </pc:sldMkLst>
        <pc:spChg chg="mod">
          <ac:chgData name="Coulam, Bill (CW)" userId="97d3abcd-887d-4b2a-a64b-dffe911fccf5" providerId="ADAL" clId="{1932B990-6B7D-448A-A6F5-1F7E4152BE6D}" dt="2023-02-20T23:11:58.215" v="12094" actId="20577"/>
          <ac:spMkLst>
            <pc:docMk/>
            <pc:sldMk cId="475414622" sldId="310"/>
            <ac:spMk id="2" creationId="{4820DF55-CBC2-F2F3-2AB1-78BF7AE6536C}"/>
          </ac:spMkLst>
        </pc:spChg>
        <pc:spChg chg="mod">
          <ac:chgData name="Coulam, Bill (CW)" userId="97d3abcd-887d-4b2a-a64b-dffe911fccf5" providerId="ADAL" clId="{1932B990-6B7D-448A-A6F5-1F7E4152BE6D}" dt="2023-02-21T17:24:56.086" v="17144" actId="20577"/>
          <ac:spMkLst>
            <pc:docMk/>
            <pc:sldMk cId="475414622" sldId="310"/>
            <ac:spMk id="3" creationId="{95492AEB-5830-2CDC-C63F-040AB8AAD446}"/>
          </ac:spMkLst>
        </pc:spChg>
      </pc:sldChg>
      <pc:sldChg chg="addSp delSp modSp new mod modNotesTx">
        <pc:chgData name="Coulam, Bill (CW)" userId="97d3abcd-887d-4b2a-a64b-dffe911fccf5" providerId="ADAL" clId="{1932B990-6B7D-448A-A6F5-1F7E4152BE6D}" dt="2023-02-21T23:07:05.144" v="20539" actId="20577"/>
        <pc:sldMkLst>
          <pc:docMk/>
          <pc:sldMk cId="2596870407" sldId="311"/>
        </pc:sldMkLst>
        <pc:spChg chg="mod">
          <ac:chgData name="Coulam, Bill (CW)" userId="97d3abcd-887d-4b2a-a64b-dffe911fccf5" providerId="ADAL" clId="{1932B990-6B7D-448A-A6F5-1F7E4152BE6D}" dt="2023-02-20T23:16:30.526" v="12379" actId="20577"/>
          <ac:spMkLst>
            <pc:docMk/>
            <pc:sldMk cId="2596870407" sldId="311"/>
            <ac:spMk id="2" creationId="{42D5C24D-99CE-1E98-D155-8B4EBCDECA4C}"/>
          </ac:spMkLst>
        </pc:spChg>
        <pc:spChg chg="mod">
          <ac:chgData name="Coulam, Bill (CW)" userId="97d3abcd-887d-4b2a-a64b-dffe911fccf5" providerId="ADAL" clId="{1932B990-6B7D-448A-A6F5-1F7E4152BE6D}" dt="2023-02-21T15:59:42.030" v="15785" actId="27636"/>
          <ac:spMkLst>
            <pc:docMk/>
            <pc:sldMk cId="2596870407" sldId="311"/>
            <ac:spMk id="3" creationId="{1A61E552-F53E-6936-A7C8-8240C7F6F3D3}"/>
          </ac:spMkLst>
        </pc:spChg>
        <pc:spChg chg="add del mod">
          <ac:chgData name="Coulam, Bill (CW)" userId="97d3abcd-887d-4b2a-a64b-dffe911fccf5" providerId="ADAL" clId="{1932B990-6B7D-448A-A6F5-1F7E4152BE6D}" dt="2023-02-21T15:58:17.021" v="15737" actId="478"/>
          <ac:spMkLst>
            <pc:docMk/>
            <pc:sldMk cId="2596870407" sldId="311"/>
            <ac:spMk id="4" creationId="{E0F6A109-5EA7-39C8-3D05-15CFD1E09811}"/>
          </ac:spMkLst>
        </pc:spChg>
        <pc:spChg chg="add del mod">
          <ac:chgData name="Coulam, Bill (CW)" userId="97d3abcd-887d-4b2a-a64b-dffe911fccf5" providerId="ADAL" clId="{1932B990-6B7D-448A-A6F5-1F7E4152BE6D}" dt="2023-02-21T15:58:19.559" v="15738" actId="478"/>
          <ac:spMkLst>
            <pc:docMk/>
            <pc:sldMk cId="2596870407" sldId="311"/>
            <ac:spMk id="5" creationId="{CC07D6E6-B397-E071-79D2-E80121187148}"/>
          </ac:spMkLst>
        </pc:spChg>
        <pc:graphicFrameChg chg="add mod modGraphic">
          <ac:chgData name="Coulam, Bill (CW)" userId="97d3abcd-887d-4b2a-a64b-dffe911fccf5" providerId="ADAL" clId="{1932B990-6B7D-448A-A6F5-1F7E4152BE6D}" dt="2023-02-21T23:07:05.144" v="20539" actId="20577"/>
          <ac:graphicFrameMkLst>
            <pc:docMk/>
            <pc:sldMk cId="2596870407" sldId="311"/>
            <ac:graphicFrameMk id="6" creationId="{DF38A0BE-EFB2-F35D-F88D-AB3BD9283575}"/>
          </ac:graphicFrameMkLst>
        </pc:graphicFrameChg>
      </pc:sldChg>
      <pc:sldChg chg="addSp modSp new mod modNotesTx">
        <pc:chgData name="Coulam, Bill (CW)" userId="97d3abcd-887d-4b2a-a64b-dffe911fccf5" providerId="ADAL" clId="{1932B990-6B7D-448A-A6F5-1F7E4152BE6D}" dt="2023-02-21T20:26:18.887" v="18129" actId="1076"/>
        <pc:sldMkLst>
          <pc:docMk/>
          <pc:sldMk cId="3629779422" sldId="312"/>
        </pc:sldMkLst>
        <pc:spChg chg="mod">
          <ac:chgData name="Coulam, Bill (CW)" userId="97d3abcd-887d-4b2a-a64b-dffe911fccf5" providerId="ADAL" clId="{1932B990-6B7D-448A-A6F5-1F7E4152BE6D}" dt="2023-02-21T17:24:33.030" v="17123" actId="20577"/>
          <ac:spMkLst>
            <pc:docMk/>
            <pc:sldMk cId="3629779422" sldId="312"/>
            <ac:spMk id="2" creationId="{5EAD3437-54E7-C655-6C74-C5493E60394D}"/>
          </ac:spMkLst>
        </pc:spChg>
        <pc:spChg chg="mod">
          <ac:chgData name="Coulam, Bill (CW)" userId="97d3abcd-887d-4b2a-a64b-dffe911fccf5" providerId="ADAL" clId="{1932B990-6B7D-448A-A6F5-1F7E4152BE6D}" dt="2023-02-21T20:25:09.520" v="18124" actId="242"/>
          <ac:spMkLst>
            <pc:docMk/>
            <pc:sldMk cId="3629779422" sldId="312"/>
            <ac:spMk id="3" creationId="{65E717A6-9E86-0E48-3DC7-AE81771782CD}"/>
          </ac:spMkLst>
        </pc:spChg>
        <pc:spChg chg="add mod">
          <ac:chgData name="Coulam, Bill (CW)" userId="97d3abcd-887d-4b2a-a64b-dffe911fccf5" providerId="ADAL" clId="{1932B990-6B7D-448A-A6F5-1F7E4152BE6D}" dt="2023-02-21T20:26:18.887" v="18129" actId="1076"/>
          <ac:spMkLst>
            <pc:docMk/>
            <pc:sldMk cId="3629779422" sldId="312"/>
            <ac:spMk id="7" creationId="{B8C63A63-05D8-C304-D5D1-402CEBD70D07}"/>
          </ac:spMkLst>
        </pc:spChg>
        <pc:picChg chg="add mod">
          <ac:chgData name="Coulam, Bill (CW)" userId="97d3abcd-887d-4b2a-a64b-dffe911fccf5" providerId="ADAL" clId="{1932B990-6B7D-448A-A6F5-1F7E4152BE6D}" dt="2023-02-21T20:25:21.089" v="18127" actId="1076"/>
          <ac:picMkLst>
            <pc:docMk/>
            <pc:sldMk cId="3629779422" sldId="312"/>
            <ac:picMk id="5" creationId="{71F3C606-E1E3-3FCA-9FB3-FDA5AB6B2A43}"/>
          </ac:picMkLst>
        </pc:picChg>
      </pc:sldChg>
      <pc:sldChg chg="addSp delSp modSp new mod setBg modClrScheme setClrOvrMap delDesignElem chgLayout modNotesTx">
        <pc:chgData name="Coulam, Bill (CW)" userId="97d3abcd-887d-4b2a-a64b-dffe911fccf5" providerId="ADAL" clId="{1932B990-6B7D-448A-A6F5-1F7E4152BE6D}" dt="2023-02-21T22:02:42.785" v="19862" actId="20577"/>
        <pc:sldMkLst>
          <pc:docMk/>
          <pc:sldMk cId="2446762789" sldId="313"/>
        </pc:sldMkLst>
        <pc:spChg chg="del mod ord">
          <ac:chgData name="Coulam, Bill (CW)" userId="97d3abcd-887d-4b2a-a64b-dffe911fccf5" providerId="ADAL" clId="{1932B990-6B7D-448A-A6F5-1F7E4152BE6D}" dt="2023-02-21T18:13:13.237" v="17904" actId="700"/>
          <ac:spMkLst>
            <pc:docMk/>
            <pc:sldMk cId="2446762789" sldId="313"/>
            <ac:spMk id="2" creationId="{F307C7A7-C271-794D-37BD-E1686BDA32EF}"/>
          </ac:spMkLst>
        </pc:spChg>
        <pc:spChg chg="del mod ord">
          <ac:chgData name="Coulam, Bill (CW)" userId="97d3abcd-887d-4b2a-a64b-dffe911fccf5" providerId="ADAL" clId="{1932B990-6B7D-448A-A6F5-1F7E4152BE6D}" dt="2023-02-21T18:13:13.237" v="17904" actId="700"/>
          <ac:spMkLst>
            <pc:docMk/>
            <pc:sldMk cId="2446762789" sldId="313"/>
            <ac:spMk id="3" creationId="{5A5EB382-516B-15BB-53AC-23ADBFBAEEC7}"/>
          </ac:spMkLst>
        </pc:spChg>
        <pc:spChg chg="del">
          <ac:chgData name="Coulam, Bill (CW)" userId="97d3abcd-887d-4b2a-a64b-dffe911fccf5" providerId="ADAL" clId="{1932B990-6B7D-448A-A6F5-1F7E4152BE6D}" dt="2023-02-21T18:13:13.237" v="17904" actId="700"/>
          <ac:spMkLst>
            <pc:docMk/>
            <pc:sldMk cId="2446762789" sldId="313"/>
            <ac:spMk id="4" creationId="{D606D101-1967-1724-089A-B5B281DF17F9}"/>
          </ac:spMkLst>
        </pc:spChg>
        <pc:spChg chg="add del mod ord">
          <ac:chgData name="Coulam, Bill (CW)" userId="97d3abcd-887d-4b2a-a64b-dffe911fccf5" providerId="ADAL" clId="{1932B990-6B7D-448A-A6F5-1F7E4152BE6D}" dt="2023-02-21T18:14:08.971" v="17918" actId="478"/>
          <ac:spMkLst>
            <pc:docMk/>
            <pc:sldMk cId="2446762789" sldId="313"/>
            <ac:spMk id="5" creationId="{3154C623-7DF1-8652-B81B-B02576D85B78}"/>
          </ac:spMkLst>
        </pc:spChg>
        <pc:spChg chg="add del mod ord">
          <ac:chgData name="Coulam, Bill (CW)" userId="97d3abcd-887d-4b2a-a64b-dffe911fccf5" providerId="ADAL" clId="{1932B990-6B7D-448A-A6F5-1F7E4152BE6D}" dt="2023-02-21T22:02:42.785" v="19862" actId="20577"/>
          <ac:spMkLst>
            <pc:docMk/>
            <pc:sldMk cId="2446762789" sldId="313"/>
            <ac:spMk id="6" creationId="{700EE816-1BC0-6871-A54A-3EC8B7F50ED2}"/>
          </ac:spMkLst>
        </pc:spChg>
        <pc:spChg chg="add del mod ord">
          <ac:chgData name="Coulam, Bill (CW)" userId="97d3abcd-887d-4b2a-a64b-dffe911fccf5" providerId="ADAL" clId="{1932B990-6B7D-448A-A6F5-1F7E4152BE6D}" dt="2023-02-21T18:13:48.164" v="17907" actId="700"/>
          <ac:spMkLst>
            <pc:docMk/>
            <pc:sldMk cId="2446762789" sldId="313"/>
            <ac:spMk id="7" creationId="{0EACAA93-B8D4-FAFB-3A19-D7A3B0A790C2}"/>
          </ac:spMkLst>
        </pc:spChg>
        <pc:spChg chg="add del mod ord">
          <ac:chgData name="Coulam, Bill (CW)" userId="97d3abcd-887d-4b2a-a64b-dffe911fccf5" providerId="ADAL" clId="{1932B990-6B7D-448A-A6F5-1F7E4152BE6D}" dt="2023-02-21T18:13:48.164" v="17907" actId="700"/>
          <ac:spMkLst>
            <pc:docMk/>
            <pc:sldMk cId="2446762789" sldId="313"/>
            <ac:spMk id="8" creationId="{36ACA51E-A729-3BD3-C03E-934CB8C09D6C}"/>
          </ac:spMkLst>
        </pc:spChg>
        <pc:spChg chg="add mod">
          <ac:chgData name="Coulam, Bill (CW)" userId="97d3abcd-887d-4b2a-a64b-dffe911fccf5" providerId="ADAL" clId="{1932B990-6B7D-448A-A6F5-1F7E4152BE6D}" dt="2023-02-21T18:13:56.859" v="17917" actId="20577"/>
          <ac:spMkLst>
            <pc:docMk/>
            <pc:sldMk cId="2446762789" sldId="313"/>
            <ac:spMk id="9" creationId="{EE3DDBA5-EBFB-269B-05DF-D1C9B4623FB4}"/>
          </ac:spMkLst>
        </pc:spChg>
        <pc:spChg chg="add del">
          <ac:chgData name="Coulam, Bill (CW)" userId="97d3abcd-887d-4b2a-a64b-dffe911fccf5" providerId="ADAL" clId="{1932B990-6B7D-448A-A6F5-1F7E4152BE6D}" dt="2023-02-21T18:15:04.841" v="17922" actId="22"/>
          <ac:spMkLst>
            <pc:docMk/>
            <pc:sldMk cId="2446762789" sldId="313"/>
            <ac:spMk id="12" creationId="{0DBFE56D-1025-206F-53A9-C67636E811C4}"/>
          </ac:spMkLst>
        </pc:spChg>
        <pc:spChg chg="add del">
          <ac:chgData name="Coulam, Bill (CW)" userId="97d3abcd-887d-4b2a-a64b-dffe911fccf5" providerId="ADAL" clId="{1932B990-6B7D-448A-A6F5-1F7E4152BE6D}" dt="2023-02-21T18:13:48.642" v="17908" actId="26606"/>
          <ac:spMkLst>
            <pc:docMk/>
            <pc:sldMk cId="2446762789" sldId="313"/>
            <ac:spMk id="15" creationId="{864672EB-02A8-48AB-BCFB-00B78DBA6A1E}"/>
          </ac:spMkLst>
        </pc:spChg>
        <pc:spChg chg="add mod">
          <ac:chgData name="Coulam, Bill (CW)" userId="97d3abcd-887d-4b2a-a64b-dffe911fccf5" providerId="ADAL" clId="{1932B990-6B7D-448A-A6F5-1F7E4152BE6D}" dt="2023-02-21T18:15:10.788" v="17924" actId="1076"/>
          <ac:spMkLst>
            <pc:docMk/>
            <pc:sldMk cId="2446762789" sldId="313"/>
            <ac:spMk id="16" creationId="{34FDEFFD-5BAD-F99A-5756-BF5C4F02A574}"/>
          </ac:spMkLst>
        </pc:spChg>
        <pc:spChg chg="add del">
          <ac:chgData name="Coulam, Bill (CW)" userId="97d3abcd-887d-4b2a-a64b-dffe911fccf5" providerId="ADAL" clId="{1932B990-6B7D-448A-A6F5-1F7E4152BE6D}" dt="2023-02-21T18:13:48.642" v="17908" actId="26606"/>
          <ac:spMkLst>
            <pc:docMk/>
            <pc:sldMk cId="2446762789" sldId="313"/>
            <ac:spMk id="17" creationId="{7255A803-13A1-44E9-ACA9-889A5CC39BB5}"/>
          </ac:spMkLst>
        </pc:spChg>
        <pc:spChg chg="add del">
          <ac:chgData name="Coulam, Bill (CW)" userId="97d3abcd-887d-4b2a-a64b-dffe911fccf5" providerId="ADAL" clId="{1932B990-6B7D-448A-A6F5-1F7E4152BE6D}" dt="2023-02-21T18:13:48.642" v="17908" actId="26606"/>
          <ac:spMkLst>
            <pc:docMk/>
            <pc:sldMk cId="2446762789" sldId="313"/>
            <ac:spMk id="19" creationId="{BC82C52F-0333-430E-AF00-FA48A518A1A5}"/>
          </ac:spMkLst>
        </pc:spChg>
        <pc:spChg chg="add del">
          <ac:chgData name="Coulam, Bill (CW)" userId="97d3abcd-887d-4b2a-a64b-dffe911fccf5" providerId="ADAL" clId="{1932B990-6B7D-448A-A6F5-1F7E4152BE6D}" dt="2023-02-21T21:19:35.372" v="19163" actId="22"/>
          <ac:spMkLst>
            <pc:docMk/>
            <pc:sldMk cId="2446762789" sldId="313"/>
            <ac:spMk id="20" creationId="{D639A01E-3E3A-F6C5-3ECB-363AAB474A3F}"/>
          </ac:spMkLst>
        </pc:spChg>
        <pc:spChg chg="add del">
          <ac:chgData name="Coulam, Bill (CW)" userId="97d3abcd-887d-4b2a-a64b-dffe911fccf5" providerId="ADAL" clId="{1932B990-6B7D-448A-A6F5-1F7E4152BE6D}" dt="2023-02-21T21:19:38.310" v="19165" actId="22"/>
          <ac:spMkLst>
            <pc:docMk/>
            <pc:sldMk cId="2446762789" sldId="313"/>
            <ac:spMk id="24" creationId="{13B28F0A-1167-705F-93FA-80D4C9361E66}"/>
          </ac:spMkLst>
        </pc:spChg>
        <pc:picChg chg="add del">
          <ac:chgData name="Coulam, Bill (CW)" userId="97d3abcd-887d-4b2a-a64b-dffe911fccf5" providerId="ADAL" clId="{1932B990-6B7D-448A-A6F5-1F7E4152BE6D}" dt="2023-02-21T18:13:48.642" v="17908" actId="26606"/>
          <ac:picMkLst>
            <pc:docMk/>
            <pc:sldMk cId="2446762789" sldId="313"/>
            <ac:picMk id="11" creationId="{9A0F0AC6-A89F-416B-9FA4-48E664065E73}"/>
          </ac:picMkLst>
        </pc:picChg>
        <pc:picChg chg="add del">
          <ac:chgData name="Coulam, Bill (CW)" userId="97d3abcd-887d-4b2a-a64b-dffe911fccf5" providerId="ADAL" clId="{1932B990-6B7D-448A-A6F5-1F7E4152BE6D}" dt="2023-02-21T18:13:48.642" v="17908" actId="26606"/>
          <ac:picMkLst>
            <pc:docMk/>
            <pc:sldMk cId="2446762789" sldId="313"/>
            <ac:picMk id="13" creationId="{C31AA009-40AD-4098-8AE7-680CA35C6EAA}"/>
          </ac:picMkLst>
        </pc:picChg>
        <pc:picChg chg="add del">
          <ac:chgData name="Coulam, Bill (CW)" userId="97d3abcd-887d-4b2a-a64b-dffe911fccf5" providerId="ADAL" clId="{1932B990-6B7D-448A-A6F5-1F7E4152BE6D}" dt="2023-02-21T18:13:48.642" v="17908" actId="26606"/>
          <ac:picMkLst>
            <pc:docMk/>
            <pc:sldMk cId="2446762789" sldId="313"/>
            <ac:picMk id="21" creationId="{BE9CCFFE-A385-4D35-8504-960F050EF7F8}"/>
          </ac:picMkLst>
        </pc:picChg>
        <pc:picChg chg="add del">
          <ac:chgData name="Coulam, Bill (CW)" userId="97d3abcd-887d-4b2a-a64b-dffe911fccf5" providerId="ADAL" clId="{1932B990-6B7D-448A-A6F5-1F7E4152BE6D}" dt="2023-02-21T18:13:48.642" v="17908" actId="26606"/>
          <ac:picMkLst>
            <pc:docMk/>
            <pc:sldMk cId="2446762789" sldId="313"/>
            <ac:picMk id="23" creationId="{1AD41804-3572-46FD-8124-D3079B642712}"/>
          </ac:picMkLst>
        </pc:picChg>
        <pc:picChg chg="add del">
          <ac:chgData name="Coulam, Bill (CW)" userId="97d3abcd-887d-4b2a-a64b-dffe911fccf5" providerId="ADAL" clId="{1932B990-6B7D-448A-A6F5-1F7E4152BE6D}" dt="2023-02-21T18:13:48.642" v="17908" actId="26606"/>
          <ac:picMkLst>
            <pc:docMk/>
            <pc:sldMk cId="2446762789" sldId="313"/>
            <ac:picMk id="25" creationId="{5316A1D8-3445-4B94-B595-2285C05EEEBE}"/>
          </ac:picMkLst>
        </pc:picChg>
        <pc:picChg chg="add del">
          <ac:chgData name="Coulam, Bill (CW)" userId="97d3abcd-887d-4b2a-a64b-dffe911fccf5" providerId="ADAL" clId="{1932B990-6B7D-448A-A6F5-1F7E4152BE6D}" dt="2023-02-21T18:13:48.642" v="17908" actId="26606"/>
          <ac:picMkLst>
            <pc:docMk/>
            <pc:sldMk cId="2446762789" sldId="313"/>
            <ac:picMk id="27" creationId="{2FA7483C-C90B-453F-AB53-60D8FDE6D3F6}"/>
          </ac:picMkLst>
        </pc:picChg>
      </pc:sldChg>
      <pc:sldChg chg="add del">
        <pc:chgData name="Coulam, Bill (CW)" userId="97d3abcd-887d-4b2a-a64b-dffe911fccf5" providerId="ADAL" clId="{1932B990-6B7D-448A-A6F5-1F7E4152BE6D}" dt="2023-02-21T22:04:24.609" v="19895" actId="47"/>
        <pc:sldMkLst>
          <pc:docMk/>
          <pc:sldMk cId="1270744679" sldId="314"/>
        </pc:sldMkLst>
      </pc:sldChg>
      <pc:sldChg chg="add del">
        <pc:chgData name="Coulam, Bill (CW)" userId="97d3abcd-887d-4b2a-a64b-dffe911fccf5" providerId="ADAL" clId="{1932B990-6B7D-448A-A6F5-1F7E4152BE6D}" dt="2023-02-21T22:04:24.609" v="19895" actId="47"/>
        <pc:sldMkLst>
          <pc:docMk/>
          <pc:sldMk cId="878691736" sldId="315"/>
        </pc:sldMkLst>
      </pc:sldChg>
      <pc:sldChg chg="addSp delSp modSp new mod">
        <pc:chgData name="Coulam, Bill (CW)" userId="97d3abcd-887d-4b2a-a64b-dffe911fccf5" providerId="ADAL" clId="{1932B990-6B7D-448A-A6F5-1F7E4152BE6D}" dt="2023-02-21T20:17:31.616" v="17995" actId="12"/>
        <pc:sldMkLst>
          <pc:docMk/>
          <pc:sldMk cId="4293464715" sldId="316"/>
        </pc:sldMkLst>
        <pc:spChg chg="mod">
          <ac:chgData name="Coulam, Bill (CW)" userId="97d3abcd-887d-4b2a-a64b-dffe911fccf5" providerId="ADAL" clId="{1932B990-6B7D-448A-A6F5-1F7E4152BE6D}" dt="2023-02-21T20:14:49.725" v="17933" actId="20577"/>
          <ac:spMkLst>
            <pc:docMk/>
            <pc:sldMk cId="4293464715" sldId="316"/>
            <ac:spMk id="2" creationId="{88DE0969-B694-79C5-2D2C-C9213DD90BBF}"/>
          </ac:spMkLst>
        </pc:spChg>
        <pc:spChg chg="del mod">
          <ac:chgData name="Coulam, Bill (CW)" userId="97d3abcd-887d-4b2a-a64b-dffe911fccf5" providerId="ADAL" clId="{1932B990-6B7D-448A-A6F5-1F7E4152BE6D}" dt="2023-02-21T20:15:10.073" v="17935"/>
          <ac:spMkLst>
            <pc:docMk/>
            <pc:sldMk cId="4293464715" sldId="316"/>
            <ac:spMk id="3" creationId="{57ADB767-5708-9299-F038-F85E0EBF639D}"/>
          </ac:spMkLst>
        </pc:spChg>
        <pc:spChg chg="add mod">
          <ac:chgData name="Coulam, Bill (CW)" userId="97d3abcd-887d-4b2a-a64b-dffe911fccf5" providerId="ADAL" clId="{1932B990-6B7D-448A-A6F5-1F7E4152BE6D}" dt="2023-02-21T20:17:31.616" v="17995" actId="12"/>
          <ac:spMkLst>
            <pc:docMk/>
            <pc:sldMk cId="4293464715" sldId="316"/>
            <ac:spMk id="4" creationId="{DE1961F8-20B7-3F65-0834-A490AA8BE115}"/>
          </ac:spMkLst>
        </pc:spChg>
      </pc:sldChg>
      <pc:sldChg chg="addSp modSp new mod">
        <pc:chgData name="Coulam, Bill (CW)" userId="97d3abcd-887d-4b2a-a64b-dffe911fccf5" providerId="ADAL" clId="{1932B990-6B7D-448A-A6F5-1F7E4152BE6D}" dt="2023-02-22T17:22:37.246" v="22648" actId="20577"/>
        <pc:sldMkLst>
          <pc:docMk/>
          <pc:sldMk cId="511047941" sldId="317"/>
        </pc:sldMkLst>
        <pc:spChg chg="mod">
          <ac:chgData name="Coulam, Bill (CW)" userId="97d3abcd-887d-4b2a-a64b-dffe911fccf5" providerId="ADAL" clId="{1932B990-6B7D-448A-A6F5-1F7E4152BE6D}" dt="2023-02-21T20:18:28.905" v="18020" actId="20577"/>
          <ac:spMkLst>
            <pc:docMk/>
            <pc:sldMk cId="511047941" sldId="317"/>
            <ac:spMk id="2" creationId="{0D48455F-E068-0EB1-6D59-5711D361885D}"/>
          </ac:spMkLst>
        </pc:spChg>
        <pc:spChg chg="mod">
          <ac:chgData name="Coulam, Bill (CW)" userId="97d3abcd-887d-4b2a-a64b-dffe911fccf5" providerId="ADAL" clId="{1932B990-6B7D-448A-A6F5-1F7E4152BE6D}" dt="2023-02-21T23:52:04.099" v="21564" actId="14100"/>
          <ac:spMkLst>
            <pc:docMk/>
            <pc:sldMk cId="511047941" sldId="317"/>
            <ac:spMk id="3" creationId="{2389586F-F6BC-347B-450C-542EB5BFD823}"/>
          </ac:spMkLst>
        </pc:spChg>
        <pc:spChg chg="add mod">
          <ac:chgData name="Coulam, Bill (CW)" userId="97d3abcd-887d-4b2a-a64b-dffe911fccf5" providerId="ADAL" clId="{1932B990-6B7D-448A-A6F5-1F7E4152BE6D}" dt="2023-02-22T17:22:37.246" v="22648" actId="20577"/>
          <ac:spMkLst>
            <pc:docMk/>
            <pc:sldMk cId="511047941" sldId="317"/>
            <ac:spMk id="4" creationId="{88AB76A5-AC34-0CA8-B4ED-2EF2529D8AA6}"/>
          </ac:spMkLst>
        </pc:spChg>
      </pc:sldChg>
      <pc:sldChg chg="modSp new mod ord modNotesTx">
        <pc:chgData name="Coulam, Bill (CW)" userId="97d3abcd-887d-4b2a-a64b-dffe911fccf5" providerId="ADAL" clId="{1932B990-6B7D-448A-A6F5-1F7E4152BE6D}" dt="2023-02-22T14:22:20.354" v="21655" actId="207"/>
        <pc:sldMkLst>
          <pc:docMk/>
          <pc:sldMk cId="179838067" sldId="318"/>
        </pc:sldMkLst>
        <pc:spChg chg="mod">
          <ac:chgData name="Coulam, Bill (CW)" userId="97d3abcd-887d-4b2a-a64b-dffe911fccf5" providerId="ADAL" clId="{1932B990-6B7D-448A-A6F5-1F7E4152BE6D}" dt="2023-02-22T14:22:20.354" v="21655" actId="207"/>
          <ac:spMkLst>
            <pc:docMk/>
            <pc:sldMk cId="179838067" sldId="318"/>
            <ac:spMk id="2" creationId="{0D357EC0-9B37-1E8F-9A57-AEE2BE569307}"/>
          </ac:spMkLst>
        </pc:spChg>
        <pc:spChg chg="mod">
          <ac:chgData name="Coulam, Bill (CW)" userId="97d3abcd-887d-4b2a-a64b-dffe911fccf5" providerId="ADAL" clId="{1932B990-6B7D-448A-A6F5-1F7E4152BE6D}" dt="2023-02-21T20:28:30.595" v="18159" actId="2711"/>
          <ac:spMkLst>
            <pc:docMk/>
            <pc:sldMk cId="179838067" sldId="318"/>
            <ac:spMk id="3" creationId="{0B5B073D-88F2-7F3B-14AF-0DD8987B6884}"/>
          </ac:spMkLst>
        </pc:spChg>
      </pc:sldChg>
      <pc:sldChg chg="modSp new mod modNotesTx">
        <pc:chgData name="Coulam, Bill (CW)" userId="97d3abcd-887d-4b2a-a64b-dffe911fccf5" providerId="ADAL" clId="{1932B990-6B7D-448A-A6F5-1F7E4152BE6D}" dt="2023-02-22T14:22:45.020" v="21685" actId="20577"/>
        <pc:sldMkLst>
          <pc:docMk/>
          <pc:sldMk cId="3011230659" sldId="319"/>
        </pc:sldMkLst>
        <pc:spChg chg="mod">
          <ac:chgData name="Coulam, Bill (CW)" userId="97d3abcd-887d-4b2a-a64b-dffe911fccf5" providerId="ADAL" clId="{1932B990-6B7D-448A-A6F5-1F7E4152BE6D}" dt="2023-02-22T14:22:45.020" v="21685" actId="20577"/>
          <ac:spMkLst>
            <pc:docMk/>
            <pc:sldMk cId="3011230659" sldId="319"/>
            <ac:spMk id="2" creationId="{C79F5188-DF51-18CC-091E-FA5108B928E5}"/>
          </ac:spMkLst>
        </pc:spChg>
        <pc:spChg chg="mod">
          <ac:chgData name="Coulam, Bill (CW)" userId="97d3abcd-887d-4b2a-a64b-dffe911fccf5" providerId="ADAL" clId="{1932B990-6B7D-448A-A6F5-1F7E4152BE6D}" dt="2023-02-21T20:31:28.794" v="18174" actId="12"/>
          <ac:spMkLst>
            <pc:docMk/>
            <pc:sldMk cId="3011230659" sldId="319"/>
            <ac:spMk id="3" creationId="{7C2AC8F1-2A22-F2C4-C3B0-499E5FD9B04E}"/>
          </ac:spMkLst>
        </pc:spChg>
      </pc:sldChg>
      <pc:sldChg chg="modSp new mod modNotesTx">
        <pc:chgData name="Coulam, Bill (CW)" userId="97d3abcd-887d-4b2a-a64b-dffe911fccf5" providerId="ADAL" clId="{1932B990-6B7D-448A-A6F5-1F7E4152BE6D}" dt="2023-02-22T14:22:54.776" v="21709" actId="20577"/>
        <pc:sldMkLst>
          <pc:docMk/>
          <pc:sldMk cId="1553983414" sldId="320"/>
        </pc:sldMkLst>
        <pc:spChg chg="mod">
          <ac:chgData name="Coulam, Bill (CW)" userId="97d3abcd-887d-4b2a-a64b-dffe911fccf5" providerId="ADAL" clId="{1932B990-6B7D-448A-A6F5-1F7E4152BE6D}" dt="2023-02-22T14:22:54.776" v="21709" actId="20577"/>
          <ac:spMkLst>
            <pc:docMk/>
            <pc:sldMk cId="1553983414" sldId="320"/>
            <ac:spMk id="2" creationId="{8981FDCB-0AD9-8B39-DD5E-1379283DD92E}"/>
          </ac:spMkLst>
        </pc:spChg>
        <pc:spChg chg="mod">
          <ac:chgData name="Coulam, Bill (CW)" userId="97d3abcd-887d-4b2a-a64b-dffe911fccf5" providerId="ADAL" clId="{1932B990-6B7D-448A-A6F5-1F7E4152BE6D}" dt="2023-02-21T23:15:24.889" v="20692" actId="2711"/>
          <ac:spMkLst>
            <pc:docMk/>
            <pc:sldMk cId="1553983414" sldId="320"/>
            <ac:spMk id="3" creationId="{344BBDAF-99C2-F416-8074-7F950CE40E8B}"/>
          </ac:spMkLst>
        </pc:spChg>
      </pc:sldChg>
      <pc:sldChg chg="modSp new mod">
        <pc:chgData name="Coulam, Bill (CW)" userId="97d3abcd-887d-4b2a-a64b-dffe911fccf5" providerId="ADAL" clId="{1932B990-6B7D-448A-A6F5-1F7E4152BE6D}" dt="2023-02-22T14:22:33.979" v="21662" actId="20577"/>
        <pc:sldMkLst>
          <pc:docMk/>
          <pc:sldMk cId="3298170610" sldId="321"/>
        </pc:sldMkLst>
        <pc:spChg chg="mod">
          <ac:chgData name="Coulam, Bill (CW)" userId="97d3abcd-887d-4b2a-a64b-dffe911fccf5" providerId="ADAL" clId="{1932B990-6B7D-448A-A6F5-1F7E4152BE6D}" dt="2023-02-22T14:22:33.979" v="21662" actId="20577"/>
          <ac:spMkLst>
            <pc:docMk/>
            <pc:sldMk cId="3298170610" sldId="321"/>
            <ac:spMk id="2" creationId="{7F8EEFA7-7D81-AFDC-D226-89F2E78D48B6}"/>
          </ac:spMkLst>
        </pc:spChg>
        <pc:spChg chg="mod">
          <ac:chgData name="Coulam, Bill (CW)" userId="97d3abcd-887d-4b2a-a64b-dffe911fccf5" providerId="ADAL" clId="{1932B990-6B7D-448A-A6F5-1F7E4152BE6D}" dt="2023-02-21T20:33:36.854" v="18196" actId="27636"/>
          <ac:spMkLst>
            <pc:docMk/>
            <pc:sldMk cId="3298170610" sldId="321"/>
            <ac:spMk id="3" creationId="{BE6578A8-B46E-16B4-844C-CFB16F79A240}"/>
          </ac:spMkLst>
        </pc:spChg>
      </pc:sldChg>
      <pc:sldChg chg="modSp new del mod ord">
        <pc:chgData name="Coulam, Bill (CW)" userId="97d3abcd-887d-4b2a-a64b-dffe911fccf5" providerId="ADAL" clId="{1932B990-6B7D-448A-A6F5-1F7E4152BE6D}" dt="2023-02-21T23:14:50.136" v="20691" actId="47"/>
        <pc:sldMkLst>
          <pc:docMk/>
          <pc:sldMk cId="3140621114" sldId="322"/>
        </pc:sldMkLst>
        <pc:spChg chg="mod">
          <ac:chgData name="Coulam, Bill (CW)" userId="97d3abcd-887d-4b2a-a64b-dffe911fccf5" providerId="ADAL" clId="{1932B990-6B7D-448A-A6F5-1F7E4152BE6D}" dt="2023-02-21T20:52:00.850" v="18434" actId="20577"/>
          <ac:spMkLst>
            <pc:docMk/>
            <pc:sldMk cId="3140621114" sldId="322"/>
            <ac:spMk id="2" creationId="{721519C2-022C-8623-E892-2DC1A72D5A5F}"/>
          </ac:spMkLst>
        </pc:spChg>
        <pc:spChg chg="mod">
          <ac:chgData name="Coulam, Bill (CW)" userId="97d3abcd-887d-4b2a-a64b-dffe911fccf5" providerId="ADAL" clId="{1932B990-6B7D-448A-A6F5-1F7E4152BE6D}" dt="2023-02-21T20:52:12.059" v="18436" actId="947"/>
          <ac:spMkLst>
            <pc:docMk/>
            <pc:sldMk cId="3140621114" sldId="322"/>
            <ac:spMk id="3" creationId="{2A18E7E2-69D3-9C85-44F1-815DAA64E148}"/>
          </ac:spMkLst>
        </pc:spChg>
      </pc:sldChg>
      <pc:sldChg chg="addSp delSp modSp add mod">
        <pc:chgData name="Coulam, Bill (CW)" userId="97d3abcd-887d-4b2a-a64b-dffe911fccf5" providerId="ADAL" clId="{1932B990-6B7D-448A-A6F5-1F7E4152BE6D}" dt="2023-02-21T23:13:04.073" v="20680"/>
        <pc:sldMkLst>
          <pc:docMk/>
          <pc:sldMk cId="2171152552" sldId="323"/>
        </pc:sldMkLst>
        <pc:spChg chg="mod">
          <ac:chgData name="Coulam, Bill (CW)" userId="97d3abcd-887d-4b2a-a64b-dffe911fccf5" providerId="ADAL" clId="{1932B990-6B7D-448A-A6F5-1F7E4152BE6D}" dt="2023-02-21T23:13:04.073" v="20680"/>
          <ac:spMkLst>
            <pc:docMk/>
            <pc:sldMk cId="2171152552" sldId="323"/>
            <ac:spMk id="2" creationId="{644F7FB4-AAC1-F567-5EFC-B28D3123301F}"/>
          </ac:spMkLst>
        </pc:spChg>
        <pc:spChg chg="add del mod">
          <ac:chgData name="Coulam, Bill (CW)" userId="97d3abcd-887d-4b2a-a64b-dffe911fccf5" providerId="ADAL" clId="{1932B990-6B7D-448A-A6F5-1F7E4152BE6D}" dt="2023-02-21T20:55:41.559" v="18498"/>
          <ac:spMkLst>
            <pc:docMk/>
            <pc:sldMk cId="2171152552" sldId="323"/>
            <ac:spMk id="3" creationId="{9F144516-65A2-4C46-5EFB-5F37BCA74ED2}"/>
          </ac:spMkLst>
        </pc:spChg>
        <pc:spChg chg="add del mod">
          <ac:chgData name="Coulam, Bill (CW)" userId="97d3abcd-887d-4b2a-a64b-dffe911fccf5" providerId="ADAL" clId="{1932B990-6B7D-448A-A6F5-1F7E4152BE6D}" dt="2023-02-21T21:05:24.906" v="18755" actId="255"/>
          <ac:spMkLst>
            <pc:docMk/>
            <pc:sldMk cId="2171152552" sldId="323"/>
            <ac:spMk id="4" creationId="{FEDD2687-7D0F-1CAA-FC9E-94F4E7107935}"/>
          </ac:spMkLst>
        </pc:spChg>
        <pc:spChg chg="add del mod">
          <ac:chgData name="Coulam, Bill (CW)" userId="97d3abcd-887d-4b2a-a64b-dffe911fccf5" providerId="ADAL" clId="{1932B990-6B7D-448A-A6F5-1F7E4152BE6D}" dt="2023-02-21T20:55:44.567" v="18500"/>
          <ac:spMkLst>
            <pc:docMk/>
            <pc:sldMk cId="2171152552" sldId="323"/>
            <ac:spMk id="5" creationId="{BD939BFC-A92D-4545-5E6F-2006746F7B5C}"/>
          </ac:spMkLst>
        </pc:spChg>
      </pc:sldChg>
      <pc:sldChg chg="addSp delSp modSp add mod">
        <pc:chgData name="Coulam, Bill (CW)" userId="97d3abcd-887d-4b2a-a64b-dffe911fccf5" providerId="ADAL" clId="{1932B990-6B7D-448A-A6F5-1F7E4152BE6D}" dt="2023-02-21T23:13:11.433" v="20681"/>
        <pc:sldMkLst>
          <pc:docMk/>
          <pc:sldMk cId="3767166598" sldId="324"/>
        </pc:sldMkLst>
        <pc:spChg chg="mod">
          <ac:chgData name="Coulam, Bill (CW)" userId="97d3abcd-887d-4b2a-a64b-dffe911fccf5" providerId="ADAL" clId="{1932B990-6B7D-448A-A6F5-1F7E4152BE6D}" dt="2023-02-21T23:13:11.433" v="20681"/>
          <ac:spMkLst>
            <pc:docMk/>
            <pc:sldMk cId="3767166598" sldId="324"/>
            <ac:spMk id="2" creationId="{644F7FB4-AAC1-F567-5EFC-B28D3123301F}"/>
          </ac:spMkLst>
        </pc:spChg>
        <pc:spChg chg="add del mod">
          <ac:chgData name="Coulam, Bill (CW)" userId="97d3abcd-887d-4b2a-a64b-dffe911fccf5" providerId="ADAL" clId="{1932B990-6B7D-448A-A6F5-1F7E4152BE6D}" dt="2023-02-21T21:00:31.189" v="18650"/>
          <ac:spMkLst>
            <pc:docMk/>
            <pc:sldMk cId="3767166598" sldId="324"/>
            <ac:spMk id="3" creationId="{FCA87F2B-034F-4CC6-782A-BF1ED4C08838}"/>
          </ac:spMkLst>
        </pc:spChg>
        <pc:spChg chg="add del mod">
          <ac:chgData name="Coulam, Bill (CW)" userId="97d3abcd-887d-4b2a-a64b-dffe911fccf5" providerId="ADAL" clId="{1932B990-6B7D-448A-A6F5-1F7E4152BE6D}" dt="2023-02-21T21:05:58.888" v="18759" actId="113"/>
          <ac:spMkLst>
            <pc:docMk/>
            <pc:sldMk cId="3767166598" sldId="324"/>
            <ac:spMk id="4" creationId="{FEDD2687-7D0F-1CAA-FC9E-94F4E7107935}"/>
          </ac:spMkLst>
        </pc:spChg>
        <pc:spChg chg="add del mod">
          <ac:chgData name="Coulam, Bill (CW)" userId="97d3abcd-887d-4b2a-a64b-dffe911fccf5" providerId="ADAL" clId="{1932B990-6B7D-448A-A6F5-1F7E4152BE6D}" dt="2023-02-21T21:00:34.909" v="18653"/>
          <ac:spMkLst>
            <pc:docMk/>
            <pc:sldMk cId="3767166598" sldId="324"/>
            <ac:spMk id="5" creationId="{BE7FCE05-49A3-F1CA-F49E-47DD9E1E166E}"/>
          </ac:spMkLst>
        </pc:spChg>
      </pc:sldChg>
      <pc:sldChg chg="modSp add mod ord">
        <pc:chgData name="Coulam, Bill (CW)" userId="97d3abcd-887d-4b2a-a64b-dffe911fccf5" providerId="ADAL" clId="{1932B990-6B7D-448A-A6F5-1F7E4152BE6D}" dt="2023-02-21T23:13:16.525" v="20682"/>
        <pc:sldMkLst>
          <pc:docMk/>
          <pc:sldMk cId="167260052" sldId="325"/>
        </pc:sldMkLst>
        <pc:spChg chg="mod">
          <ac:chgData name="Coulam, Bill (CW)" userId="97d3abcd-887d-4b2a-a64b-dffe911fccf5" providerId="ADAL" clId="{1932B990-6B7D-448A-A6F5-1F7E4152BE6D}" dt="2023-02-21T23:13:16.525" v="20682"/>
          <ac:spMkLst>
            <pc:docMk/>
            <pc:sldMk cId="167260052" sldId="325"/>
            <ac:spMk id="2" creationId="{644F7FB4-AAC1-F567-5EFC-B28D3123301F}"/>
          </ac:spMkLst>
        </pc:spChg>
        <pc:spChg chg="mod">
          <ac:chgData name="Coulam, Bill (CW)" userId="97d3abcd-887d-4b2a-a64b-dffe911fccf5" providerId="ADAL" clId="{1932B990-6B7D-448A-A6F5-1F7E4152BE6D}" dt="2023-02-21T21:04:48.045" v="18754" actId="27636"/>
          <ac:spMkLst>
            <pc:docMk/>
            <pc:sldMk cId="167260052" sldId="325"/>
            <ac:spMk id="4" creationId="{FEDD2687-7D0F-1CAA-FC9E-94F4E7107935}"/>
          </ac:spMkLst>
        </pc:spChg>
      </pc:sldChg>
      <pc:sldChg chg="modSp add mod">
        <pc:chgData name="Coulam, Bill (CW)" userId="97d3abcd-887d-4b2a-a64b-dffe911fccf5" providerId="ADAL" clId="{1932B990-6B7D-448A-A6F5-1F7E4152BE6D}" dt="2023-02-21T23:13:29.850" v="20683"/>
        <pc:sldMkLst>
          <pc:docMk/>
          <pc:sldMk cId="2174487726" sldId="326"/>
        </pc:sldMkLst>
        <pc:spChg chg="mod">
          <ac:chgData name="Coulam, Bill (CW)" userId="97d3abcd-887d-4b2a-a64b-dffe911fccf5" providerId="ADAL" clId="{1932B990-6B7D-448A-A6F5-1F7E4152BE6D}" dt="2023-02-21T23:13:29.850" v="20683"/>
          <ac:spMkLst>
            <pc:docMk/>
            <pc:sldMk cId="2174487726" sldId="326"/>
            <ac:spMk id="2" creationId="{644F7FB4-AAC1-F567-5EFC-B28D3123301F}"/>
          </ac:spMkLst>
        </pc:spChg>
        <pc:spChg chg="mod">
          <ac:chgData name="Coulam, Bill (CW)" userId="97d3abcd-887d-4b2a-a64b-dffe911fccf5" providerId="ADAL" clId="{1932B990-6B7D-448A-A6F5-1F7E4152BE6D}" dt="2023-02-21T21:09:25.423" v="18809" actId="113"/>
          <ac:spMkLst>
            <pc:docMk/>
            <pc:sldMk cId="2174487726" sldId="326"/>
            <ac:spMk id="4" creationId="{FEDD2687-7D0F-1CAA-FC9E-94F4E7107935}"/>
          </ac:spMkLst>
        </pc:spChg>
      </pc:sldChg>
      <pc:sldChg chg="new del">
        <pc:chgData name="Coulam, Bill (CW)" userId="97d3abcd-887d-4b2a-a64b-dffe911fccf5" providerId="ADAL" clId="{1932B990-6B7D-448A-A6F5-1F7E4152BE6D}" dt="2023-02-21T21:09:37.500" v="18811" actId="47"/>
        <pc:sldMkLst>
          <pc:docMk/>
          <pc:sldMk cId="591796521" sldId="327"/>
        </pc:sldMkLst>
      </pc:sldChg>
      <pc:sldChg chg="modSp add mod">
        <pc:chgData name="Coulam, Bill (CW)" userId="97d3abcd-887d-4b2a-a64b-dffe911fccf5" providerId="ADAL" clId="{1932B990-6B7D-448A-A6F5-1F7E4152BE6D}" dt="2023-02-21T23:14:26.620" v="20690" actId="27636"/>
        <pc:sldMkLst>
          <pc:docMk/>
          <pc:sldMk cId="891716035" sldId="327"/>
        </pc:sldMkLst>
        <pc:spChg chg="mod">
          <ac:chgData name="Coulam, Bill (CW)" userId="97d3abcd-887d-4b2a-a64b-dffe911fccf5" providerId="ADAL" clId="{1932B990-6B7D-448A-A6F5-1F7E4152BE6D}" dt="2023-02-21T23:13:36.748" v="20684"/>
          <ac:spMkLst>
            <pc:docMk/>
            <pc:sldMk cId="891716035" sldId="327"/>
            <ac:spMk id="2" creationId="{644F7FB4-AAC1-F567-5EFC-B28D3123301F}"/>
          </ac:spMkLst>
        </pc:spChg>
        <pc:spChg chg="mod">
          <ac:chgData name="Coulam, Bill (CW)" userId="97d3abcd-887d-4b2a-a64b-dffe911fccf5" providerId="ADAL" clId="{1932B990-6B7D-448A-A6F5-1F7E4152BE6D}" dt="2023-02-21T23:14:26.620" v="20690" actId="27636"/>
          <ac:spMkLst>
            <pc:docMk/>
            <pc:sldMk cId="891716035" sldId="327"/>
            <ac:spMk id="4" creationId="{FEDD2687-7D0F-1CAA-FC9E-94F4E7107935}"/>
          </ac:spMkLst>
        </pc:spChg>
      </pc:sldChg>
      <pc:sldChg chg="modSp add mod">
        <pc:chgData name="Coulam, Bill (CW)" userId="97d3abcd-887d-4b2a-a64b-dffe911fccf5" providerId="ADAL" clId="{1932B990-6B7D-448A-A6F5-1F7E4152BE6D}" dt="2023-02-21T21:59:27.653" v="19712" actId="113"/>
        <pc:sldMkLst>
          <pc:docMk/>
          <pc:sldMk cId="1879979388" sldId="328"/>
        </pc:sldMkLst>
        <pc:spChg chg="mod">
          <ac:chgData name="Coulam, Bill (CW)" userId="97d3abcd-887d-4b2a-a64b-dffe911fccf5" providerId="ADAL" clId="{1932B990-6B7D-448A-A6F5-1F7E4152BE6D}" dt="2023-02-21T21:59:27.653" v="19712" actId="113"/>
          <ac:spMkLst>
            <pc:docMk/>
            <pc:sldMk cId="1879979388" sldId="328"/>
            <ac:spMk id="6" creationId="{700EE816-1BC0-6871-A54A-3EC8B7F50ED2}"/>
          </ac:spMkLst>
        </pc:spChg>
      </pc:sldChg>
      <pc:sldChg chg="modSp new del mod ord">
        <pc:chgData name="Coulam, Bill (CW)" userId="97d3abcd-887d-4b2a-a64b-dffe911fccf5" providerId="ADAL" clId="{1932B990-6B7D-448A-A6F5-1F7E4152BE6D}" dt="2023-02-21T21:13:43.973" v="18876" actId="47"/>
        <pc:sldMkLst>
          <pc:docMk/>
          <pc:sldMk cId="2856366487" sldId="328"/>
        </pc:sldMkLst>
        <pc:spChg chg="mod">
          <ac:chgData name="Coulam, Bill (CW)" userId="97d3abcd-887d-4b2a-a64b-dffe911fccf5" providerId="ADAL" clId="{1932B990-6B7D-448A-A6F5-1F7E4152BE6D}" dt="2023-02-21T21:13:20.794" v="18875" actId="20577"/>
          <ac:spMkLst>
            <pc:docMk/>
            <pc:sldMk cId="2856366487" sldId="328"/>
            <ac:spMk id="2" creationId="{300DCB2B-7C82-B0F7-9943-BD161C5B639F}"/>
          </ac:spMkLst>
        </pc:spChg>
      </pc:sldChg>
      <pc:sldChg chg="modSp add mod modNotesTx">
        <pc:chgData name="Coulam, Bill (CW)" userId="97d3abcd-887d-4b2a-a64b-dffe911fccf5" providerId="ADAL" clId="{1932B990-6B7D-448A-A6F5-1F7E4152BE6D}" dt="2023-02-21T23:09:08.784" v="20543" actId="20577"/>
        <pc:sldMkLst>
          <pc:docMk/>
          <pc:sldMk cId="2305953205" sldId="329"/>
        </pc:sldMkLst>
        <pc:spChg chg="mod">
          <ac:chgData name="Coulam, Bill (CW)" userId="97d3abcd-887d-4b2a-a64b-dffe911fccf5" providerId="ADAL" clId="{1932B990-6B7D-448A-A6F5-1F7E4152BE6D}" dt="2023-02-21T23:09:08.784" v="20543" actId="20577"/>
          <ac:spMkLst>
            <pc:docMk/>
            <pc:sldMk cId="2305953205" sldId="329"/>
            <ac:spMk id="6" creationId="{700EE816-1BC0-6871-A54A-3EC8B7F50ED2}"/>
          </ac:spMkLst>
        </pc:spChg>
      </pc:sldChg>
      <pc:sldChg chg="modSp add mod modNotesTx">
        <pc:chgData name="Coulam, Bill (CW)" userId="97d3abcd-887d-4b2a-a64b-dffe911fccf5" providerId="ADAL" clId="{1932B990-6B7D-448A-A6F5-1F7E4152BE6D}" dt="2023-02-21T23:12:25.703" v="20667" actId="20577"/>
        <pc:sldMkLst>
          <pc:docMk/>
          <pc:sldMk cId="480339807" sldId="330"/>
        </pc:sldMkLst>
        <pc:spChg chg="mod">
          <ac:chgData name="Coulam, Bill (CW)" userId="97d3abcd-887d-4b2a-a64b-dffe911fccf5" providerId="ADAL" clId="{1932B990-6B7D-448A-A6F5-1F7E4152BE6D}" dt="2023-02-21T23:12:05.178" v="20649" actId="20577"/>
          <ac:spMkLst>
            <pc:docMk/>
            <pc:sldMk cId="480339807" sldId="330"/>
            <ac:spMk id="6" creationId="{700EE816-1BC0-6871-A54A-3EC8B7F50ED2}"/>
          </ac:spMkLst>
        </pc:spChg>
      </pc:sldChg>
      <pc:sldChg chg="addSp modSp new mod modNotesTx">
        <pc:chgData name="Coulam, Bill (CW)" userId="97d3abcd-887d-4b2a-a64b-dffe911fccf5" providerId="ADAL" clId="{1932B990-6B7D-448A-A6F5-1F7E4152BE6D}" dt="2023-02-21T23:31:56.941" v="21111" actId="20577"/>
        <pc:sldMkLst>
          <pc:docMk/>
          <pc:sldMk cId="1038241576" sldId="331"/>
        </pc:sldMkLst>
        <pc:spChg chg="mod">
          <ac:chgData name="Coulam, Bill (CW)" userId="97d3abcd-887d-4b2a-a64b-dffe911fccf5" providerId="ADAL" clId="{1932B990-6B7D-448A-A6F5-1F7E4152BE6D}" dt="2023-02-21T23:31:56.941" v="21111" actId="20577"/>
          <ac:spMkLst>
            <pc:docMk/>
            <pc:sldMk cId="1038241576" sldId="331"/>
            <ac:spMk id="2" creationId="{B2635F4D-5526-C6CE-578E-F74B3FBD0658}"/>
          </ac:spMkLst>
        </pc:spChg>
        <pc:spChg chg="mod">
          <ac:chgData name="Coulam, Bill (CW)" userId="97d3abcd-887d-4b2a-a64b-dffe911fccf5" providerId="ADAL" clId="{1932B990-6B7D-448A-A6F5-1F7E4152BE6D}" dt="2023-02-21T23:27:33.337" v="20996" actId="27636"/>
          <ac:spMkLst>
            <pc:docMk/>
            <pc:sldMk cId="1038241576" sldId="331"/>
            <ac:spMk id="3" creationId="{1C2D8648-9622-B9A9-A27A-C5E7A0CBFCEB}"/>
          </ac:spMkLst>
        </pc:spChg>
        <pc:spChg chg="add mod">
          <ac:chgData name="Coulam, Bill (CW)" userId="97d3abcd-887d-4b2a-a64b-dffe911fccf5" providerId="ADAL" clId="{1932B990-6B7D-448A-A6F5-1F7E4152BE6D}" dt="2023-02-21T23:26:22.862" v="20979" actId="20577"/>
          <ac:spMkLst>
            <pc:docMk/>
            <pc:sldMk cId="1038241576" sldId="331"/>
            <ac:spMk id="4" creationId="{185DE68F-79B2-2191-4D58-C4B5D5D331BA}"/>
          </ac:spMkLst>
        </pc:spChg>
      </pc:sldChg>
      <pc:sldChg chg="add del">
        <pc:chgData name="Coulam, Bill (CW)" userId="97d3abcd-887d-4b2a-a64b-dffe911fccf5" providerId="ADAL" clId="{1932B990-6B7D-448A-A6F5-1F7E4152BE6D}" dt="2023-02-21T22:04:24.609" v="19895" actId="47"/>
        <pc:sldMkLst>
          <pc:docMk/>
          <pc:sldMk cId="2097052794" sldId="331"/>
        </pc:sldMkLst>
      </pc:sldChg>
      <pc:sldChg chg="delSp modSp add mod modNotesTx">
        <pc:chgData name="Coulam, Bill (CW)" userId="97d3abcd-887d-4b2a-a64b-dffe911fccf5" providerId="ADAL" clId="{1932B990-6B7D-448A-A6F5-1F7E4152BE6D}" dt="2023-02-22T14:25:41.922" v="21743" actId="20577"/>
        <pc:sldMkLst>
          <pc:docMk/>
          <pc:sldMk cId="1003950254" sldId="332"/>
        </pc:sldMkLst>
        <pc:spChg chg="mod">
          <ac:chgData name="Coulam, Bill (CW)" userId="97d3abcd-887d-4b2a-a64b-dffe911fccf5" providerId="ADAL" clId="{1932B990-6B7D-448A-A6F5-1F7E4152BE6D}" dt="2023-02-22T14:25:41.922" v="21743" actId="20577"/>
          <ac:spMkLst>
            <pc:docMk/>
            <pc:sldMk cId="1003950254" sldId="332"/>
            <ac:spMk id="2" creationId="{B2635F4D-5526-C6CE-578E-F74B3FBD0658}"/>
          </ac:spMkLst>
        </pc:spChg>
        <pc:spChg chg="mod">
          <ac:chgData name="Coulam, Bill (CW)" userId="97d3abcd-887d-4b2a-a64b-dffe911fccf5" providerId="ADAL" clId="{1932B990-6B7D-448A-A6F5-1F7E4152BE6D}" dt="2023-02-21T23:41:29.361" v="21424" actId="20577"/>
          <ac:spMkLst>
            <pc:docMk/>
            <pc:sldMk cId="1003950254" sldId="332"/>
            <ac:spMk id="3" creationId="{1C2D8648-9622-B9A9-A27A-C5E7A0CBFCEB}"/>
          </ac:spMkLst>
        </pc:spChg>
        <pc:spChg chg="del">
          <ac:chgData name="Coulam, Bill (CW)" userId="97d3abcd-887d-4b2a-a64b-dffe911fccf5" providerId="ADAL" clId="{1932B990-6B7D-448A-A6F5-1F7E4152BE6D}" dt="2023-02-21T23:28:24.786" v="21010" actId="478"/>
          <ac:spMkLst>
            <pc:docMk/>
            <pc:sldMk cId="1003950254" sldId="332"/>
            <ac:spMk id="4" creationId="{185DE68F-79B2-2191-4D58-C4B5D5D331BA}"/>
          </ac:spMkLst>
        </pc:spChg>
      </pc:sldChg>
      <pc:sldChg chg="add del">
        <pc:chgData name="Coulam, Bill (CW)" userId="97d3abcd-887d-4b2a-a64b-dffe911fccf5" providerId="ADAL" clId="{1932B990-6B7D-448A-A6F5-1F7E4152BE6D}" dt="2023-02-21T22:04:24.609" v="19895" actId="47"/>
        <pc:sldMkLst>
          <pc:docMk/>
          <pc:sldMk cId="1044035450" sldId="332"/>
        </pc:sldMkLst>
      </pc:sldChg>
      <pc:sldChg chg="addSp modSp add mod ord modNotesTx">
        <pc:chgData name="Coulam, Bill (CW)" userId="97d3abcd-887d-4b2a-a64b-dffe911fccf5" providerId="ADAL" clId="{1932B990-6B7D-448A-A6F5-1F7E4152BE6D}" dt="2023-02-22T19:59:46.739" v="25716"/>
        <pc:sldMkLst>
          <pc:docMk/>
          <pc:sldMk cId="275947404" sldId="333"/>
        </pc:sldMkLst>
        <pc:spChg chg="mod">
          <ac:chgData name="Coulam, Bill (CW)" userId="97d3abcd-887d-4b2a-a64b-dffe911fccf5" providerId="ADAL" clId="{1932B990-6B7D-448A-A6F5-1F7E4152BE6D}" dt="2023-02-21T23:42:04.620" v="21452" actId="20577"/>
          <ac:spMkLst>
            <pc:docMk/>
            <pc:sldMk cId="275947404" sldId="333"/>
            <ac:spMk id="2" creationId="{B2635F4D-5526-C6CE-578E-F74B3FBD0658}"/>
          </ac:spMkLst>
        </pc:spChg>
        <pc:spChg chg="mod">
          <ac:chgData name="Coulam, Bill (CW)" userId="97d3abcd-887d-4b2a-a64b-dffe911fccf5" providerId="ADAL" clId="{1932B990-6B7D-448A-A6F5-1F7E4152BE6D}" dt="2023-02-21T23:47:25.537" v="21535" actId="20577"/>
          <ac:spMkLst>
            <pc:docMk/>
            <pc:sldMk cId="275947404" sldId="333"/>
            <ac:spMk id="3" creationId="{1C2D8648-9622-B9A9-A27A-C5E7A0CBFCEB}"/>
          </ac:spMkLst>
        </pc:spChg>
        <pc:spChg chg="add mod">
          <ac:chgData name="Coulam, Bill (CW)" userId="97d3abcd-887d-4b2a-a64b-dffe911fccf5" providerId="ADAL" clId="{1932B990-6B7D-448A-A6F5-1F7E4152BE6D}" dt="2023-02-21T23:47:35.456" v="21536" actId="1076"/>
          <ac:spMkLst>
            <pc:docMk/>
            <pc:sldMk cId="275947404" sldId="333"/>
            <ac:spMk id="4" creationId="{864ECDF5-8703-DA23-CED8-C505DF3E5426}"/>
          </ac:spMkLst>
        </pc:spChg>
      </pc:sldChg>
      <pc:sldChg chg="add del">
        <pc:chgData name="Coulam, Bill (CW)" userId="97d3abcd-887d-4b2a-a64b-dffe911fccf5" providerId="ADAL" clId="{1932B990-6B7D-448A-A6F5-1F7E4152BE6D}" dt="2023-02-21T23:32:08.095" v="21112" actId="47"/>
        <pc:sldMkLst>
          <pc:docMk/>
          <pc:sldMk cId="1271697939" sldId="333"/>
        </pc:sldMkLst>
      </pc:sldChg>
      <pc:sldChg chg="modSp add mod modNotesTx">
        <pc:chgData name="Coulam, Bill (CW)" userId="97d3abcd-887d-4b2a-a64b-dffe911fccf5" providerId="ADAL" clId="{1932B990-6B7D-448A-A6F5-1F7E4152BE6D}" dt="2023-02-22T20:14:12.193" v="25810" actId="20577"/>
        <pc:sldMkLst>
          <pc:docMk/>
          <pc:sldMk cId="1799918143" sldId="334"/>
        </pc:sldMkLst>
        <pc:spChg chg="mod">
          <ac:chgData name="Coulam, Bill (CW)" userId="97d3abcd-887d-4b2a-a64b-dffe911fccf5" providerId="ADAL" clId="{1932B990-6B7D-448A-A6F5-1F7E4152BE6D}" dt="2023-02-22T20:14:12.193" v="25810" actId="20577"/>
          <ac:spMkLst>
            <pc:docMk/>
            <pc:sldMk cId="1799918143" sldId="334"/>
            <ac:spMk id="2" creationId="{B2635F4D-5526-C6CE-578E-F74B3FBD0658}"/>
          </ac:spMkLst>
        </pc:spChg>
        <pc:spChg chg="mod">
          <ac:chgData name="Coulam, Bill (CW)" userId="97d3abcd-887d-4b2a-a64b-dffe911fccf5" providerId="ADAL" clId="{1932B990-6B7D-448A-A6F5-1F7E4152BE6D}" dt="2023-02-22T20:02:32.487" v="25720" actId="5793"/>
          <ac:spMkLst>
            <pc:docMk/>
            <pc:sldMk cId="1799918143" sldId="334"/>
            <ac:spMk id="3" creationId="{1C2D8648-9622-B9A9-A27A-C5E7A0CBFCEB}"/>
          </ac:spMkLst>
        </pc:spChg>
      </pc:sldChg>
      <pc:sldChg chg="add del">
        <pc:chgData name="Coulam, Bill (CW)" userId="97d3abcd-887d-4b2a-a64b-dffe911fccf5" providerId="ADAL" clId="{1932B990-6B7D-448A-A6F5-1F7E4152BE6D}" dt="2023-02-21T23:32:08.095" v="21112" actId="47"/>
        <pc:sldMkLst>
          <pc:docMk/>
          <pc:sldMk cId="1923937166" sldId="334"/>
        </pc:sldMkLst>
      </pc:sldChg>
      <pc:sldChg chg="add del">
        <pc:chgData name="Coulam, Bill (CW)" userId="97d3abcd-887d-4b2a-a64b-dffe911fccf5" providerId="ADAL" clId="{1932B990-6B7D-448A-A6F5-1F7E4152BE6D}" dt="2023-02-21T23:32:08.095" v="21112" actId="47"/>
        <pc:sldMkLst>
          <pc:docMk/>
          <pc:sldMk cId="231992439" sldId="335"/>
        </pc:sldMkLst>
      </pc:sldChg>
      <pc:sldChg chg="addSp modSp add mod modNotesTx">
        <pc:chgData name="Coulam, Bill (CW)" userId="97d3abcd-887d-4b2a-a64b-dffe911fccf5" providerId="ADAL" clId="{1932B990-6B7D-448A-A6F5-1F7E4152BE6D}" dt="2023-02-22T21:24:03.877" v="27511" actId="20577"/>
        <pc:sldMkLst>
          <pc:docMk/>
          <pc:sldMk cId="3437456029" sldId="335"/>
        </pc:sldMkLst>
        <pc:spChg chg="mod">
          <ac:chgData name="Coulam, Bill (CW)" userId="97d3abcd-887d-4b2a-a64b-dffe911fccf5" providerId="ADAL" clId="{1932B990-6B7D-448A-A6F5-1F7E4152BE6D}" dt="2023-02-22T21:09:26.159" v="26714" actId="20577"/>
          <ac:spMkLst>
            <pc:docMk/>
            <pc:sldMk cId="3437456029" sldId="335"/>
            <ac:spMk id="2" creationId="{B2635F4D-5526-C6CE-578E-F74B3FBD0658}"/>
          </ac:spMkLst>
        </pc:spChg>
        <pc:spChg chg="mod">
          <ac:chgData name="Coulam, Bill (CW)" userId="97d3abcd-887d-4b2a-a64b-dffe911fccf5" providerId="ADAL" clId="{1932B990-6B7D-448A-A6F5-1F7E4152BE6D}" dt="2023-02-22T21:15:37.432" v="27146" actId="20577"/>
          <ac:spMkLst>
            <pc:docMk/>
            <pc:sldMk cId="3437456029" sldId="335"/>
            <ac:spMk id="3" creationId="{1C2D8648-9622-B9A9-A27A-C5E7A0CBFCEB}"/>
          </ac:spMkLst>
        </pc:spChg>
        <pc:graphicFrameChg chg="add mod modGraphic">
          <ac:chgData name="Coulam, Bill (CW)" userId="97d3abcd-887d-4b2a-a64b-dffe911fccf5" providerId="ADAL" clId="{1932B990-6B7D-448A-A6F5-1F7E4152BE6D}" dt="2023-02-22T21:24:03.877" v="27511" actId="20577"/>
          <ac:graphicFrameMkLst>
            <pc:docMk/>
            <pc:sldMk cId="3437456029" sldId="335"/>
            <ac:graphicFrameMk id="4" creationId="{3CB52BBE-3FC3-E85A-BC70-31B55EC27DF4}"/>
          </ac:graphicFrameMkLst>
        </pc:graphicFrameChg>
      </pc:sldChg>
      <pc:sldChg chg="add del">
        <pc:chgData name="Coulam, Bill (CW)" userId="97d3abcd-887d-4b2a-a64b-dffe911fccf5" providerId="ADAL" clId="{1932B990-6B7D-448A-A6F5-1F7E4152BE6D}" dt="2023-02-21T23:32:08.095" v="21112" actId="47"/>
        <pc:sldMkLst>
          <pc:docMk/>
          <pc:sldMk cId="2493315309" sldId="336"/>
        </pc:sldMkLst>
      </pc:sldChg>
      <pc:sldChg chg="addSp modSp add mod modNotesTx">
        <pc:chgData name="Coulam, Bill (CW)" userId="97d3abcd-887d-4b2a-a64b-dffe911fccf5" providerId="ADAL" clId="{1932B990-6B7D-448A-A6F5-1F7E4152BE6D}" dt="2023-02-22T22:17:56.940" v="27952" actId="1076"/>
        <pc:sldMkLst>
          <pc:docMk/>
          <pc:sldMk cId="4263572344" sldId="336"/>
        </pc:sldMkLst>
        <pc:spChg chg="mod">
          <ac:chgData name="Coulam, Bill (CW)" userId="97d3abcd-887d-4b2a-a64b-dffe911fccf5" providerId="ADAL" clId="{1932B990-6B7D-448A-A6F5-1F7E4152BE6D}" dt="2023-02-22T21:24:25.372" v="27546" actId="20577"/>
          <ac:spMkLst>
            <pc:docMk/>
            <pc:sldMk cId="4263572344" sldId="336"/>
            <ac:spMk id="2" creationId="{B2635F4D-5526-C6CE-578E-F74B3FBD0658}"/>
          </ac:spMkLst>
        </pc:spChg>
        <pc:spChg chg="mod">
          <ac:chgData name="Coulam, Bill (CW)" userId="97d3abcd-887d-4b2a-a64b-dffe911fccf5" providerId="ADAL" clId="{1932B990-6B7D-448A-A6F5-1F7E4152BE6D}" dt="2023-02-22T22:16:19.951" v="27935" actId="14100"/>
          <ac:spMkLst>
            <pc:docMk/>
            <pc:sldMk cId="4263572344" sldId="336"/>
            <ac:spMk id="3" creationId="{1C2D8648-9622-B9A9-A27A-C5E7A0CBFCEB}"/>
          </ac:spMkLst>
        </pc:spChg>
        <pc:spChg chg="add mod">
          <ac:chgData name="Coulam, Bill (CW)" userId="97d3abcd-887d-4b2a-a64b-dffe911fccf5" providerId="ADAL" clId="{1932B990-6B7D-448A-A6F5-1F7E4152BE6D}" dt="2023-02-22T22:17:56.940" v="27952" actId="1076"/>
          <ac:spMkLst>
            <pc:docMk/>
            <pc:sldMk cId="4263572344" sldId="336"/>
            <ac:spMk id="4" creationId="{E85BC106-E706-1EB0-3EEB-7AAA714A5E21}"/>
          </ac:spMkLst>
        </pc:spChg>
      </pc:sldChg>
      <pc:sldChg chg="add del">
        <pc:chgData name="Coulam, Bill (CW)" userId="97d3abcd-887d-4b2a-a64b-dffe911fccf5" providerId="ADAL" clId="{1932B990-6B7D-448A-A6F5-1F7E4152BE6D}" dt="2023-02-21T23:32:08.095" v="21112" actId="47"/>
        <pc:sldMkLst>
          <pc:docMk/>
          <pc:sldMk cId="126159908" sldId="337"/>
        </pc:sldMkLst>
      </pc:sldChg>
      <pc:sldChg chg="addSp delSp modSp add mod">
        <pc:chgData name="Coulam, Bill (CW)" userId="97d3abcd-887d-4b2a-a64b-dffe911fccf5" providerId="ADAL" clId="{1932B990-6B7D-448A-A6F5-1F7E4152BE6D}" dt="2023-02-22T17:29:15.438" v="22802" actId="167"/>
        <pc:sldMkLst>
          <pc:docMk/>
          <pc:sldMk cId="2784380829" sldId="337"/>
        </pc:sldMkLst>
        <pc:spChg chg="mod">
          <ac:chgData name="Coulam, Bill (CW)" userId="97d3abcd-887d-4b2a-a64b-dffe911fccf5" providerId="ADAL" clId="{1932B990-6B7D-448A-A6F5-1F7E4152BE6D}" dt="2023-02-22T17:25:34.026" v="22674" actId="20577"/>
          <ac:spMkLst>
            <pc:docMk/>
            <pc:sldMk cId="2784380829" sldId="337"/>
            <ac:spMk id="2" creationId="{B2635F4D-5526-C6CE-578E-F74B3FBD0658}"/>
          </ac:spMkLst>
        </pc:spChg>
        <pc:spChg chg="del mod">
          <ac:chgData name="Coulam, Bill (CW)" userId="97d3abcd-887d-4b2a-a64b-dffe911fccf5" providerId="ADAL" clId="{1932B990-6B7D-448A-A6F5-1F7E4152BE6D}" dt="2023-02-22T17:26:48.488" v="22781"/>
          <ac:spMkLst>
            <pc:docMk/>
            <pc:sldMk cId="2784380829" sldId="337"/>
            <ac:spMk id="3" creationId="{1C2D8648-9622-B9A9-A27A-C5E7A0CBFCEB}"/>
          </ac:spMkLst>
        </pc:spChg>
        <pc:spChg chg="add mod">
          <ac:chgData name="Coulam, Bill (CW)" userId="97d3abcd-887d-4b2a-a64b-dffe911fccf5" providerId="ADAL" clId="{1932B990-6B7D-448A-A6F5-1F7E4152BE6D}" dt="2023-02-22T17:26:06.412" v="22773" actId="20577"/>
          <ac:spMkLst>
            <pc:docMk/>
            <pc:sldMk cId="2784380829" sldId="337"/>
            <ac:spMk id="4" creationId="{C86CB49E-A9D5-9965-F33D-C0240C43DA9D}"/>
          </ac:spMkLst>
        </pc:spChg>
        <pc:spChg chg="add mod">
          <ac:chgData name="Coulam, Bill (CW)" userId="97d3abcd-887d-4b2a-a64b-dffe911fccf5" providerId="ADAL" clId="{1932B990-6B7D-448A-A6F5-1F7E4152BE6D}" dt="2023-02-22T17:29:15.438" v="22802" actId="167"/>
          <ac:spMkLst>
            <pc:docMk/>
            <pc:sldMk cId="2784380829" sldId="337"/>
            <ac:spMk id="7" creationId="{94ACAA19-0A39-D7AF-EB63-3703A01B08C4}"/>
          </ac:spMkLst>
        </pc:spChg>
        <pc:picChg chg="add mod">
          <ac:chgData name="Coulam, Bill (CW)" userId="97d3abcd-887d-4b2a-a64b-dffe911fccf5" providerId="ADAL" clId="{1932B990-6B7D-448A-A6F5-1F7E4152BE6D}" dt="2023-02-22T17:26:25.187" v="22777" actId="14100"/>
          <ac:picMkLst>
            <pc:docMk/>
            <pc:sldMk cId="2784380829" sldId="337"/>
            <ac:picMk id="6" creationId="{4ED24CD9-AC65-BB43-9480-995683F9A707}"/>
          </ac:picMkLst>
        </pc:picChg>
      </pc:sldChg>
      <pc:sldChg chg="modSp add mod">
        <pc:chgData name="Coulam, Bill (CW)" userId="97d3abcd-887d-4b2a-a64b-dffe911fccf5" providerId="ADAL" clId="{1932B990-6B7D-448A-A6F5-1F7E4152BE6D}" dt="2023-02-22T14:28:57.716" v="21865" actId="20577"/>
        <pc:sldMkLst>
          <pc:docMk/>
          <pc:sldMk cId="300814770" sldId="338"/>
        </pc:sldMkLst>
        <pc:spChg chg="mod">
          <ac:chgData name="Coulam, Bill (CW)" userId="97d3abcd-887d-4b2a-a64b-dffe911fccf5" providerId="ADAL" clId="{1932B990-6B7D-448A-A6F5-1F7E4152BE6D}" dt="2023-02-22T14:26:31.848" v="21776" actId="20577"/>
          <ac:spMkLst>
            <pc:docMk/>
            <pc:sldMk cId="300814770" sldId="338"/>
            <ac:spMk id="2" creationId="{B2635F4D-5526-C6CE-578E-F74B3FBD0658}"/>
          </ac:spMkLst>
        </pc:spChg>
        <pc:spChg chg="mod">
          <ac:chgData name="Coulam, Bill (CW)" userId="97d3abcd-887d-4b2a-a64b-dffe911fccf5" providerId="ADAL" clId="{1932B990-6B7D-448A-A6F5-1F7E4152BE6D}" dt="2023-02-22T14:28:57.716" v="21865" actId="20577"/>
          <ac:spMkLst>
            <pc:docMk/>
            <pc:sldMk cId="300814770" sldId="338"/>
            <ac:spMk id="3" creationId="{1C2D8648-9622-B9A9-A27A-C5E7A0CBFCEB}"/>
          </ac:spMkLst>
        </pc:spChg>
      </pc:sldChg>
      <pc:sldChg chg="add del">
        <pc:chgData name="Coulam, Bill (CW)" userId="97d3abcd-887d-4b2a-a64b-dffe911fccf5" providerId="ADAL" clId="{1932B990-6B7D-448A-A6F5-1F7E4152BE6D}" dt="2023-02-21T23:32:08.095" v="21112" actId="47"/>
        <pc:sldMkLst>
          <pc:docMk/>
          <pc:sldMk cId="2307283460" sldId="338"/>
        </pc:sldMkLst>
      </pc:sldChg>
      <pc:sldChg chg="add del">
        <pc:chgData name="Coulam, Bill (CW)" userId="97d3abcd-887d-4b2a-a64b-dffe911fccf5" providerId="ADAL" clId="{1932B990-6B7D-448A-A6F5-1F7E4152BE6D}" dt="2023-02-21T23:32:08.095" v="21112" actId="47"/>
        <pc:sldMkLst>
          <pc:docMk/>
          <pc:sldMk cId="2096898607" sldId="339"/>
        </pc:sldMkLst>
      </pc:sldChg>
      <pc:sldChg chg="modSp add mod">
        <pc:chgData name="Coulam, Bill (CW)" userId="97d3abcd-887d-4b2a-a64b-dffe911fccf5" providerId="ADAL" clId="{1932B990-6B7D-448A-A6F5-1F7E4152BE6D}" dt="2023-02-22T14:26:37.681" v="21795" actId="20577"/>
        <pc:sldMkLst>
          <pc:docMk/>
          <pc:sldMk cId="3118413945" sldId="339"/>
        </pc:sldMkLst>
        <pc:spChg chg="mod">
          <ac:chgData name="Coulam, Bill (CW)" userId="97d3abcd-887d-4b2a-a64b-dffe911fccf5" providerId="ADAL" clId="{1932B990-6B7D-448A-A6F5-1F7E4152BE6D}" dt="2023-02-22T14:26:37.681" v="21795" actId="20577"/>
          <ac:spMkLst>
            <pc:docMk/>
            <pc:sldMk cId="3118413945" sldId="339"/>
            <ac:spMk id="2" creationId="{B2635F4D-5526-C6CE-578E-F74B3FBD0658}"/>
          </ac:spMkLst>
        </pc:spChg>
      </pc:sldChg>
      <pc:sldChg chg="modSp add mod">
        <pc:chgData name="Coulam, Bill (CW)" userId="97d3abcd-887d-4b2a-a64b-dffe911fccf5" providerId="ADAL" clId="{1932B990-6B7D-448A-A6F5-1F7E4152BE6D}" dt="2023-02-22T14:27:21.996" v="21812" actId="20577"/>
        <pc:sldMkLst>
          <pc:docMk/>
          <pc:sldMk cId="521951835" sldId="340"/>
        </pc:sldMkLst>
        <pc:spChg chg="mod">
          <ac:chgData name="Coulam, Bill (CW)" userId="97d3abcd-887d-4b2a-a64b-dffe911fccf5" providerId="ADAL" clId="{1932B990-6B7D-448A-A6F5-1F7E4152BE6D}" dt="2023-02-22T14:27:21.996" v="21812" actId="20577"/>
          <ac:spMkLst>
            <pc:docMk/>
            <pc:sldMk cId="521951835" sldId="340"/>
            <ac:spMk id="2" creationId="{B2635F4D-5526-C6CE-578E-F74B3FBD0658}"/>
          </ac:spMkLst>
        </pc:spChg>
      </pc:sldChg>
      <pc:sldChg chg="add del">
        <pc:chgData name="Coulam, Bill (CW)" userId="97d3abcd-887d-4b2a-a64b-dffe911fccf5" providerId="ADAL" clId="{1932B990-6B7D-448A-A6F5-1F7E4152BE6D}" dt="2023-02-21T23:32:08.095" v="21112" actId="47"/>
        <pc:sldMkLst>
          <pc:docMk/>
          <pc:sldMk cId="2555299346" sldId="340"/>
        </pc:sldMkLst>
      </pc:sldChg>
      <pc:sldChg chg="add del">
        <pc:chgData name="Coulam, Bill (CW)" userId="97d3abcd-887d-4b2a-a64b-dffe911fccf5" providerId="ADAL" clId="{1932B990-6B7D-448A-A6F5-1F7E4152BE6D}" dt="2023-02-21T23:32:08.095" v="21112" actId="47"/>
        <pc:sldMkLst>
          <pc:docMk/>
          <pc:sldMk cId="501668021" sldId="341"/>
        </pc:sldMkLst>
      </pc:sldChg>
      <pc:sldChg chg="modSp add mod">
        <pc:chgData name="Coulam, Bill (CW)" userId="97d3abcd-887d-4b2a-a64b-dffe911fccf5" providerId="ADAL" clId="{1932B990-6B7D-448A-A6F5-1F7E4152BE6D}" dt="2023-02-22T14:23:47.841" v="21723" actId="20577"/>
        <pc:sldMkLst>
          <pc:docMk/>
          <pc:sldMk cId="2289434605" sldId="341"/>
        </pc:sldMkLst>
        <pc:spChg chg="mod">
          <ac:chgData name="Coulam, Bill (CW)" userId="97d3abcd-887d-4b2a-a64b-dffe911fccf5" providerId="ADAL" clId="{1932B990-6B7D-448A-A6F5-1F7E4152BE6D}" dt="2023-02-22T14:21:34.775" v="21611" actId="20577"/>
          <ac:spMkLst>
            <pc:docMk/>
            <pc:sldMk cId="2289434605" sldId="341"/>
            <ac:spMk id="2" creationId="{B2635F4D-5526-C6CE-578E-F74B3FBD0658}"/>
          </ac:spMkLst>
        </pc:spChg>
        <pc:spChg chg="mod">
          <ac:chgData name="Coulam, Bill (CW)" userId="97d3abcd-887d-4b2a-a64b-dffe911fccf5" providerId="ADAL" clId="{1932B990-6B7D-448A-A6F5-1F7E4152BE6D}" dt="2023-02-22T14:23:47.841" v="21723" actId="20577"/>
          <ac:spMkLst>
            <pc:docMk/>
            <pc:sldMk cId="2289434605" sldId="341"/>
            <ac:spMk id="3" creationId="{1C2D8648-9622-B9A9-A27A-C5E7A0CBFCEB}"/>
          </ac:spMkLst>
        </pc:spChg>
      </pc:sldChg>
      <pc:sldChg chg="addSp delSp modSp add mod">
        <pc:chgData name="Coulam, Bill (CW)" userId="97d3abcd-887d-4b2a-a64b-dffe911fccf5" providerId="ADAL" clId="{1932B990-6B7D-448A-A6F5-1F7E4152BE6D}" dt="2023-02-22T14:30:39.431" v="21891" actId="20577"/>
        <pc:sldMkLst>
          <pc:docMk/>
          <pc:sldMk cId="1052672012" sldId="342"/>
        </pc:sldMkLst>
        <pc:spChg chg="mod">
          <ac:chgData name="Coulam, Bill (CW)" userId="97d3abcd-887d-4b2a-a64b-dffe911fccf5" providerId="ADAL" clId="{1932B990-6B7D-448A-A6F5-1F7E4152BE6D}" dt="2023-02-22T14:29:48.184" v="21871" actId="20577"/>
          <ac:spMkLst>
            <pc:docMk/>
            <pc:sldMk cId="1052672012" sldId="342"/>
            <ac:spMk id="2" creationId="{B2635F4D-5526-C6CE-578E-F74B3FBD0658}"/>
          </ac:spMkLst>
        </pc:spChg>
        <pc:spChg chg="mod">
          <ac:chgData name="Coulam, Bill (CW)" userId="97d3abcd-887d-4b2a-a64b-dffe911fccf5" providerId="ADAL" clId="{1932B990-6B7D-448A-A6F5-1F7E4152BE6D}" dt="2023-02-22T14:30:39.431" v="21891" actId="20577"/>
          <ac:spMkLst>
            <pc:docMk/>
            <pc:sldMk cId="1052672012" sldId="342"/>
            <ac:spMk id="3" creationId="{1C2D8648-9622-B9A9-A27A-C5E7A0CBFCEB}"/>
          </ac:spMkLst>
        </pc:spChg>
        <pc:picChg chg="add del">
          <ac:chgData name="Coulam, Bill (CW)" userId="97d3abcd-887d-4b2a-a64b-dffe911fccf5" providerId="ADAL" clId="{1932B990-6B7D-448A-A6F5-1F7E4152BE6D}" dt="2023-02-22T14:29:57.403" v="21873" actId="478"/>
          <ac:picMkLst>
            <pc:docMk/>
            <pc:sldMk cId="1052672012" sldId="342"/>
            <ac:picMk id="4" creationId="{4B266630-B73E-9E8A-589B-3C571C3C30E4}"/>
          </ac:picMkLst>
        </pc:picChg>
      </pc:sldChg>
      <pc:sldChg chg="addSp modSp add mod modNotesTx">
        <pc:chgData name="Coulam, Bill (CW)" userId="97d3abcd-887d-4b2a-a64b-dffe911fccf5" providerId="ADAL" clId="{1932B990-6B7D-448A-A6F5-1F7E4152BE6D}" dt="2023-02-22T17:03:25.227" v="22378" actId="403"/>
        <pc:sldMkLst>
          <pc:docMk/>
          <pc:sldMk cId="3634727016" sldId="343"/>
        </pc:sldMkLst>
        <pc:spChg chg="mod">
          <ac:chgData name="Coulam, Bill (CW)" userId="97d3abcd-887d-4b2a-a64b-dffe911fccf5" providerId="ADAL" clId="{1932B990-6B7D-448A-A6F5-1F7E4152BE6D}" dt="2023-02-22T14:31:11.922" v="21899" actId="20577"/>
          <ac:spMkLst>
            <pc:docMk/>
            <pc:sldMk cId="3634727016" sldId="343"/>
            <ac:spMk id="2" creationId="{B2635F4D-5526-C6CE-578E-F74B3FBD0658}"/>
          </ac:spMkLst>
        </pc:spChg>
        <pc:spChg chg="mod">
          <ac:chgData name="Coulam, Bill (CW)" userId="97d3abcd-887d-4b2a-a64b-dffe911fccf5" providerId="ADAL" clId="{1932B990-6B7D-448A-A6F5-1F7E4152BE6D}" dt="2023-02-22T17:03:25.227" v="22378" actId="403"/>
          <ac:spMkLst>
            <pc:docMk/>
            <pc:sldMk cId="3634727016" sldId="343"/>
            <ac:spMk id="3" creationId="{1C2D8648-9622-B9A9-A27A-C5E7A0CBFCEB}"/>
          </ac:spMkLst>
        </pc:spChg>
        <pc:spChg chg="add mod">
          <ac:chgData name="Coulam, Bill (CW)" userId="97d3abcd-887d-4b2a-a64b-dffe911fccf5" providerId="ADAL" clId="{1932B990-6B7D-448A-A6F5-1F7E4152BE6D}" dt="2023-02-22T16:39:12.303" v="22374"/>
          <ac:spMkLst>
            <pc:docMk/>
            <pc:sldMk cId="3634727016" sldId="343"/>
            <ac:spMk id="4" creationId="{7FA2A38F-DF71-70F9-DE6B-6C959227588B}"/>
          </ac:spMkLst>
        </pc:spChg>
        <pc:spChg chg="add mod">
          <ac:chgData name="Coulam, Bill (CW)" userId="97d3abcd-887d-4b2a-a64b-dffe911fccf5" providerId="ADAL" clId="{1932B990-6B7D-448A-A6F5-1F7E4152BE6D}" dt="2023-02-22T16:38:48.922" v="22373" actId="1076"/>
          <ac:spMkLst>
            <pc:docMk/>
            <pc:sldMk cId="3634727016" sldId="343"/>
            <ac:spMk id="5" creationId="{FBE4ABC2-09D4-FDD0-CCED-60EA794BEED1}"/>
          </ac:spMkLst>
        </pc:spChg>
      </pc:sldChg>
      <pc:sldChg chg="modSp add mod modNotesTx">
        <pc:chgData name="Coulam, Bill (CW)" userId="97d3abcd-887d-4b2a-a64b-dffe911fccf5" providerId="ADAL" clId="{1932B990-6B7D-448A-A6F5-1F7E4152BE6D}" dt="2023-02-22T17:15:32.935" v="22597" actId="27636"/>
        <pc:sldMkLst>
          <pc:docMk/>
          <pc:sldMk cId="190143509" sldId="344"/>
        </pc:sldMkLst>
        <pc:spChg chg="mod">
          <ac:chgData name="Coulam, Bill (CW)" userId="97d3abcd-887d-4b2a-a64b-dffe911fccf5" providerId="ADAL" clId="{1932B990-6B7D-448A-A6F5-1F7E4152BE6D}" dt="2023-02-22T17:15:32.935" v="22597" actId="27636"/>
          <ac:spMkLst>
            <pc:docMk/>
            <pc:sldMk cId="190143509" sldId="344"/>
            <ac:spMk id="3" creationId="{1C2D8648-9622-B9A9-A27A-C5E7A0CBFCEB}"/>
          </ac:spMkLst>
        </pc:spChg>
      </pc:sldChg>
      <pc:sldChg chg="modSp add mod modNotesTx">
        <pc:chgData name="Coulam, Bill (CW)" userId="97d3abcd-887d-4b2a-a64b-dffe911fccf5" providerId="ADAL" clId="{1932B990-6B7D-448A-A6F5-1F7E4152BE6D}" dt="2023-02-22T17:14:57.796" v="22592" actId="3626"/>
        <pc:sldMkLst>
          <pc:docMk/>
          <pc:sldMk cId="3966648614" sldId="345"/>
        </pc:sldMkLst>
        <pc:spChg chg="mod">
          <ac:chgData name="Coulam, Bill (CW)" userId="97d3abcd-887d-4b2a-a64b-dffe911fccf5" providerId="ADAL" clId="{1932B990-6B7D-448A-A6F5-1F7E4152BE6D}" dt="2023-02-22T17:14:57.796" v="22592" actId="3626"/>
          <ac:spMkLst>
            <pc:docMk/>
            <pc:sldMk cId="3966648614" sldId="345"/>
            <ac:spMk id="3" creationId="{1C2D8648-9622-B9A9-A27A-C5E7A0CBFCEB}"/>
          </ac:spMkLst>
        </pc:spChg>
      </pc:sldChg>
      <pc:sldChg chg="addSp modSp add mod modNotesTx">
        <pc:chgData name="Coulam, Bill (CW)" userId="97d3abcd-887d-4b2a-a64b-dffe911fccf5" providerId="ADAL" clId="{1932B990-6B7D-448A-A6F5-1F7E4152BE6D}" dt="2023-02-22T20:14:17.716" v="25823" actId="20577"/>
        <pc:sldMkLst>
          <pc:docMk/>
          <pc:sldMk cId="3423962043" sldId="346"/>
        </pc:sldMkLst>
        <pc:spChg chg="mod">
          <ac:chgData name="Coulam, Bill (CW)" userId="97d3abcd-887d-4b2a-a64b-dffe911fccf5" providerId="ADAL" clId="{1932B990-6B7D-448A-A6F5-1F7E4152BE6D}" dt="2023-02-22T20:14:17.716" v="25823" actId="20577"/>
          <ac:spMkLst>
            <pc:docMk/>
            <pc:sldMk cId="3423962043" sldId="346"/>
            <ac:spMk id="2" creationId="{B2635F4D-5526-C6CE-578E-F74B3FBD0658}"/>
          </ac:spMkLst>
        </pc:spChg>
        <pc:spChg chg="mod">
          <ac:chgData name="Coulam, Bill (CW)" userId="97d3abcd-887d-4b2a-a64b-dffe911fccf5" providerId="ADAL" clId="{1932B990-6B7D-448A-A6F5-1F7E4152BE6D}" dt="2023-02-22T18:06:53.387" v="23949" actId="20577"/>
          <ac:spMkLst>
            <pc:docMk/>
            <pc:sldMk cId="3423962043" sldId="346"/>
            <ac:spMk id="3" creationId="{1C2D8648-9622-B9A9-A27A-C5E7A0CBFCEB}"/>
          </ac:spMkLst>
        </pc:spChg>
        <pc:spChg chg="add mod">
          <ac:chgData name="Coulam, Bill (CW)" userId="97d3abcd-887d-4b2a-a64b-dffe911fccf5" providerId="ADAL" clId="{1932B990-6B7D-448A-A6F5-1F7E4152BE6D}" dt="2023-02-22T18:08:12.436" v="23993" actId="20577"/>
          <ac:spMkLst>
            <pc:docMk/>
            <pc:sldMk cId="3423962043" sldId="346"/>
            <ac:spMk id="6" creationId="{AB9ED0BC-0212-C367-3598-0110810FB7C3}"/>
          </ac:spMkLst>
        </pc:spChg>
        <pc:picChg chg="add mod">
          <ac:chgData name="Coulam, Bill (CW)" userId="97d3abcd-887d-4b2a-a64b-dffe911fccf5" providerId="ADAL" clId="{1932B990-6B7D-448A-A6F5-1F7E4152BE6D}" dt="2023-02-22T18:08:31.582" v="23995" actId="14100"/>
          <ac:picMkLst>
            <pc:docMk/>
            <pc:sldMk cId="3423962043" sldId="346"/>
            <ac:picMk id="5" creationId="{45502310-9F9E-2BAC-7B5C-734F455B01D0}"/>
          </ac:picMkLst>
        </pc:picChg>
      </pc:sldChg>
      <pc:sldChg chg="modSp add mod">
        <pc:chgData name="Coulam, Bill (CW)" userId="97d3abcd-887d-4b2a-a64b-dffe911fccf5" providerId="ADAL" clId="{1932B990-6B7D-448A-A6F5-1F7E4152BE6D}" dt="2023-02-22T20:14:23.305" v="25836" actId="20577"/>
        <pc:sldMkLst>
          <pc:docMk/>
          <pc:sldMk cId="1122881757" sldId="347"/>
        </pc:sldMkLst>
        <pc:spChg chg="mod">
          <ac:chgData name="Coulam, Bill (CW)" userId="97d3abcd-887d-4b2a-a64b-dffe911fccf5" providerId="ADAL" clId="{1932B990-6B7D-448A-A6F5-1F7E4152BE6D}" dt="2023-02-22T20:14:23.305" v="25836" actId="20577"/>
          <ac:spMkLst>
            <pc:docMk/>
            <pc:sldMk cId="1122881757" sldId="347"/>
            <ac:spMk id="2" creationId="{B2635F4D-5526-C6CE-578E-F74B3FBD0658}"/>
          </ac:spMkLst>
        </pc:spChg>
        <pc:spChg chg="mod">
          <ac:chgData name="Coulam, Bill (CW)" userId="97d3abcd-887d-4b2a-a64b-dffe911fccf5" providerId="ADAL" clId="{1932B990-6B7D-448A-A6F5-1F7E4152BE6D}" dt="2023-02-22T20:03:12.541" v="25724" actId="5793"/>
          <ac:spMkLst>
            <pc:docMk/>
            <pc:sldMk cId="1122881757" sldId="347"/>
            <ac:spMk id="3" creationId="{1C2D8648-9622-B9A9-A27A-C5E7A0CBFCEB}"/>
          </ac:spMkLst>
        </pc:spChg>
      </pc:sldChg>
      <pc:sldChg chg="modSp add mod">
        <pc:chgData name="Coulam, Bill (CW)" userId="97d3abcd-887d-4b2a-a64b-dffe911fccf5" providerId="ADAL" clId="{1932B990-6B7D-448A-A6F5-1F7E4152BE6D}" dt="2023-02-22T20:15:12.355" v="25858" actId="27636"/>
        <pc:sldMkLst>
          <pc:docMk/>
          <pc:sldMk cId="818286523" sldId="348"/>
        </pc:sldMkLst>
        <pc:spChg chg="mod">
          <ac:chgData name="Coulam, Bill (CW)" userId="97d3abcd-887d-4b2a-a64b-dffe911fccf5" providerId="ADAL" clId="{1932B990-6B7D-448A-A6F5-1F7E4152BE6D}" dt="2023-02-22T20:14:29.055" v="25849" actId="20577"/>
          <ac:spMkLst>
            <pc:docMk/>
            <pc:sldMk cId="818286523" sldId="348"/>
            <ac:spMk id="2" creationId="{B2635F4D-5526-C6CE-578E-F74B3FBD0658}"/>
          </ac:spMkLst>
        </pc:spChg>
        <pc:spChg chg="mod">
          <ac:chgData name="Coulam, Bill (CW)" userId="97d3abcd-887d-4b2a-a64b-dffe911fccf5" providerId="ADAL" clId="{1932B990-6B7D-448A-A6F5-1F7E4152BE6D}" dt="2023-02-22T20:15:12.355" v="25858" actId="27636"/>
          <ac:spMkLst>
            <pc:docMk/>
            <pc:sldMk cId="818286523" sldId="348"/>
            <ac:spMk id="3" creationId="{1C2D8648-9622-B9A9-A27A-C5E7A0CBFCEB}"/>
          </ac:spMkLst>
        </pc:spChg>
      </pc:sldChg>
      <pc:sldChg chg="modSp add mod modNotesTx">
        <pc:chgData name="Coulam, Bill (CW)" userId="97d3abcd-887d-4b2a-a64b-dffe911fccf5" providerId="ADAL" clId="{1932B990-6B7D-448A-A6F5-1F7E4152BE6D}" dt="2023-02-22T20:33:05.898" v="25878"/>
        <pc:sldMkLst>
          <pc:docMk/>
          <pc:sldMk cId="3994955283" sldId="349"/>
        </pc:sldMkLst>
        <pc:spChg chg="mod">
          <ac:chgData name="Coulam, Bill (CW)" userId="97d3abcd-887d-4b2a-a64b-dffe911fccf5" providerId="ADAL" clId="{1932B990-6B7D-448A-A6F5-1F7E4152BE6D}" dt="2023-02-22T20:16:23.118" v="25868" actId="20577"/>
          <ac:spMkLst>
            <pc:docMk/>
            <pc:sldMk cId="3994955283" sldId="349"/>
            <ac:spMk id="2" creationId="{B2635F4D-5526-C6CE-578E-F74B3FBD0658}"/>
          </ac:spMkLst>
        </pc:spChg>
        <pc:spChg chg="mod">
          <ac:chgData name="Coulam, Bill (CW)" userId="97d3abcd-887d-4b2a-a64b-dffe911fccf5" providerId="ADAL" clId="{1932B990-6B7D-448A-A6F5-1F7E4152BE6D}" dt="2023-02-22T20:33:03.174" v="25877" actId="20577"/>
          <ac:spMkLst>
            <pc:docMk/>
            <pc:sldMk cId="3994955283" sldId="349"/>
            <ac:spMk id="3" creationId="{1C2D8648-9622-B9A9-A27A-C5E7A0CBFCEB}"/>
          </ac:spMkLst>
        </pc:spChg>
      </pc:sldChg>
      <pc:sldChg chg="modSp add mod">
        <pc:chgData name="Coulam, Bill (CW)" userId="97d3abcd-887d-4b2a-a64b-dffe911fccf5" providerId="ADAL" clId="{1932B990-6B7D-448A-A6F5-1F7E4152BE6D}" dt="2023-02-22T21:00:52.190" v="26663" actId="15"/>
        <pc:sldMkLst>
          <pc:docMk/>
          <pc:sldMk cId="694691251" sldId="350"/>
        </pc:sldMkLst>
        <pc:spChg chg="mod">
          <ac:chgData name="Coulam, Bill (CW)" userId="97d3abcd-887d-4b2a-a64b-dffe911fccf5" providerId="ADAL" clId="{1932B990-6B7D-448A-A6F5-1F7E4152BE6D}" dt="2023-02-22T20:58:45.250" v="26620" actId="20577"/>
          <ac:spMkLst>
            <pc:docMk/>
            <pc:sldMk cId="694691251" sldId="350"/>
            <ac:spMk id="2" creationId="{B2635F4D-5526-C6CE-578E-F74B3FBD0658}"/>
          </ac:spMkLst>
        </pc:spChg>
        <pc:spChg chg="mod">
          <ac:chgData name="Coulam, Bill (CW)" userId="97d3abcd-887d-4b2a-a64b-dffe911fccf5" providerId="ADAL" clId="{1932B990-6B7D-448A-A6F5-1F7E4152BE6D}" dt="2023-02-22T21:00:52.190" v="26663" actId="15"/>
          <ac:spMkLst>
            <pc:docMk/>
            <pc:sldMk cId="694691251" sldId="350"/>
            <ac:spMk id="3" creationId="{1C2D8648-9622-B9A9-A27A-C5E7A0CBFCEB}"/>
          </ac:spMkLst>
        </pc:spChg>
      </pc:sldChg>
      <pc:sldChg chg="addSp modSp add mod">
        <pc:chgData name="Coulam, Bill (CW)" userId="97d3abcd-887d-4b2a-a64b-dffe911fccf5" providerId="ADAL" clId="{1932B990-6B7D-448A-A6F5-1F7E4152BE6D}" dt="2023-02-22T20:12:59.709" v="25797" actId="20577"/>
        <pc:sldMkLst>
          <pc:docMk/>
          <pc:sldMk cId="780382811" sldId="351"/>
        </pc:sldMkLst>
        <pc:spChg chg="mod">
          <ac:chgData name="Coulam, Bill (CW)" userId="97d3abcd-887d-4b2a-a64b-dffe911fccf5" providerId="ADAL" clId="{1932B990-6B7D-448A-A6F5-1F7E4152BE6D}" dt="2023-02-22T20:12:59.709" v="25797" actId="20577"/>
          <ac:spMkLst>
            <pc:docMk/>
            <pc:sldMk cId="780382811" sldId="351"/>
            <ac:spMk id="3" creationId="{1C2D8648-9622-B9A9-A27A-C5E7A0CBFCEB}"/>
          </ac:spMkLst>
        </pc:spChg>
        <pc:picChg chg="add mod">
          <ac:chgData name="Coulam, Bill (CW)" userId="97d3abcd-887d-4b2a-a64b-dffe911fccf5" providerId="ADAL" clId="{1932B990-6B7D-448A-A6F5-1F7E4152BE6D}" dt="2023-02-22T20:10:24.305" v="25752" actId="1076"/>
          <ac:picMkLst>
            <pc:docMk/>
            <pc:sldMk cId="780382811" sldId="351"/>
            <ac:picMk id="4" creationId="{6B7A0ABB-AF62-11A9-C837-BC896D8982F4}"/>
          </ac:picMkLst>
        </pc:picChg>
      </pc:sldChg>
      <pc:sldChg chg="modSp add mod modNotesTx">
        <pc:chgData name="Coulam, Bill (CW)" userId="97d3abcd-887d-4b2a-a64b-dffe911fccf5" providerId="ADAL" clId="{1932B990-6B7D-448A-A6F5-1F7E4152BE6D}" dt="2023-02-22T20:36:30.743" v="25918" actId="20577"/>
        <pc:sldMkLst>
          <pc:docMk/>
          <pc:sldMk cId="3205539189" sldId="352"/>
        </pc:sldMkLst>
        <pc:spChg chg="mod">
          <ac:chgData name="Coulam, Bill (CW)" userId="97d3abcd-887d-4b2a-a64b-dffe911fccf5" providerId="ADAL" clId="{1932B990-6B7D-448A-A6F5-1F7E4152BE6D}" dt="2023-02-22T20:36:30.743" v="25918" actId="20577"/>
          <ac:spMkLst>
            <pc:docMk/>
            <pc:sldMk cId="3205539189" sldId="352"/>
            <ac:spMk id="3" creationId="{1C2D8648-9622-B9A9-A27A-C5E7A0CBFCEB}"/>
          </ac:spMkLst>
        </pc:spChg>
      </pc:sldChg>
      <pc:sldChg chg="addSp delSp modSp add mod modNotesTx">
        <pc:chgData name="Coulam, Bill (CW)" userId="97d3abcd-887d-4b2a-a64b-dffe911fccf5" providerId="ADAL" clId="{1932B990-6B7D-448A-A6F5-1F7E4152BE6D}" dt="2023-02-22T20:54:08.188" v="26491"/>
        <pc:sldMkLst>
          <pc:docMk/>
          <pc:sldMk cId="3304014814" sldId="353"/>
        </pc:sldMkLst>
        <pc:spChg chg="mod">
          <ac:chgData name="Coulam, Bill (CW)" userId="97d3abcd-887d-4b2a-a64b-dffe911fccf5" providerId="ADAL" clId="{1932B990-6B7D-448A-A6F5-1F7E4152BE6D}" dt="2023-02-22T20:37:46.713" v="25941"/>
          <ac:spMkLst>
            <pc:docMk/>
            <pc:sldMk cId="3304014814" sldId="353"/>
            <ac:spMk id="2" creationId="{B2635F4D-5526-C6CE-578E-F74B3FBD0658}"/>
          </ac:spMkLst>
        </pc:spChg>
        <pc:spChg chg="mod">
          <ac:chgData name="Coulam, Bill (CW)" userId="97d3abcd-887d-4b2a-a64b-dffe911fccf5" providerId="ADAL" clId="{1932B990-6B7D-448A-A6F5-1F7E4152BE6D}" dt="2023-02-22T20:53:37.123" v="26480" actId="20577"/>
          <ac:spMkLst>
            <pc:docMk/>
            <pc:sldMk cId="3304014814" sldId="353"/>
            <ac:spMk id="3" creationId="{1C2D8648-9622-B9A9-A27A-C5E7A0CBFCEB}"/>
          </ac:spMkLst>
        </pc:spChg>
        <pc:spChg chg="mod">
          <ac:chgData name="Coulam, Bill (CW)" userId="97d3abcd-887d-4b2a-a64b-dffe911fccf5" providerId="ADAL" clId="{1932B990-6B7D-448A-A6F5-1F7E4152BE6D}" dt="2023-02-22T20:37:43.467" v="25940"/>
          <ac:spMkLst>
            <pc:docMk/>
            <pc:sldMk cId="3304014814" sldId="353"/>
            <ac:spMk id="5" creationId="{2C036CB6-7AC5-CAF2-39CB-DA868BB38B13}"/>
          </ac:spMkLst>
        </pc:spChg>
        <pc:spChg chg="mod">
          <ac:chgData name="Coulam, Bill (CW)" userId="97d3abcd-887d-4b2a-a64b-dffe911fccf5" providerId="ADAL" clId="{1932B990-6B7D-448A-A6F5-1F7E4152BE6D}" dt="2023-02-22T20:37:43.467" v="25940"/>
          <ac:spMkLst>
            <pc:docMk/>
            <pc:sldMk cId="3304014814" sldId="353"/>
            <ac:spMk id="6" creationId="{DE046EBC-0533-98D2-727B-CD4FC4A83BC7}"/>
          </ac:spMkLst>
        </pc:spChg>
        <pc:spChg chg="mod">
          <ac:chgData name="Coulam, Bill (CW)" userId="97d3abcd-887d-4b2a-a64b-dffe911fccf5" providerId="ADAL" clId="{1932B990-6B7D-448A-A6F5-1F7E4152BE6D}" dt="2023-02-22T20:38:31.053" v="26047" actId="1076"/>
          <ac:spMkLst>
            <pc:docMk/>
            <pc:sldMk cId="3304014814" sldId="353"/>
            <ac:spMk id="8" creationId="{742299F1-A8D3-2DC9-7B98-274EEA92CD04}"/>
          </ac:spMkLst>
        </pc:spChg>
        <pc:spChg chg="mod">
          <ac:chgData name="Coulam, Bill (CW)" userId="97d3abcd-887d-4b2a-a64b-dffe911fccf5" providerId="ADAL" clId="{1932B990-6B7D-448A-A6F5-1F7E4152BE6D}" dt="2023-02-22T20:38:31.053" v="26047" actId="1076"/>
          <ac:spMkLst>
            <pc:docMk/>
            <pc:sldMk cId="3304014814" sldId="353"/>
            <ac:spMk id="9" creationId="{7E426595-728C-E9EE-6FC2-F50A21A6207E}"/>
          </ac:spMkLst>
        </pc:spChg>
        <pc:grpChg chg="mod">
          <ac:chgData name="Coulam, Bill (CW)" userId="97d3abcd-887d-4b2a-a64b-dffe911fccf5" providerId="ADAL" clId="{1932B990-6B7D-448A-A6F5-1F7E4152BE6D}" dt="2023-02-22T20:37:46.713" v="25941"/>
          <ac:grpSpMkLst>
            <pc:docMk/>
            <pc:sldMk cId="3304014814" sldId="353"/>
            <ac:grpSpMk id="1" creationId="{00000000-0000-0000-0000-000000000000}"/>
          </ac:grpSpMkLst>
        </pc:grpChg>
        <pc:grpChg chg="add del mod">
          <ac:chgData name="Coulam, Bill (CW)" userId="97d3abcd-887d-4b2a-a64b-dffe911fccf5" providerId="ADAL" clId="{1932B990-6B7D-448A-A6F5-1F7E4152BE6D}" dt="2023-02-22T20:37:43.467" v="25940"/>
          <ac:grpSpMkLst>
            <pc:docMk/>
            <pc:sldMk cId="3304014814" sldId="353"/>
            <ac:grpSpMk id="4" creationId="{336B4909-22F2-5145-A925-03C8349427E1}"/>
          </ac:grpSpMkLst>
        </pc:grpChg>
        <pc:grpChg chg="add del mod">
          <ac:chgData name="Coulam, Bill (CW)" userId="97d3abcd-887d-4b2a-a64b-dffe911fccf5" providerId="ADAL" clId="{1932B990-6B7D-448A-A6F5-1F7E4152BE6D}" dt="2023-02-22T20:39:01.668" v="26106" actId="478"/>
          <ac:grpSpMkLst>
            <pc:docMk/>
            <pc:sldMk cId="3304014814" sldId="353"/>
            <ac:grpSpMk id="7" creationId="{890C1D76-7DE7-ED6C-B3CF-FB429F8E9BFC}"/>
          </ac:grpSpMkLst>
        </pc:grpChg>
        <pc:picChg chg="mod">
          <ac:chgData name="Coulam, Bill (CW)" userId="97d3abcd-887d-4b2a-a64b-dffe911fccf5" providerId="ADAL" clId="{1932B990-6B7D-448A-A6F5-1F7E4152BE6D}" dt="2023-02-22T20:37:43.467" v="25940"/>
          <ac:picMkLst>
            <pc:docMk/>
            <pc:sldMk cId="3304014814" sldId="353"/>
            <ac:picMk id="5124" creationId="{68BF3145-09ED-24D3-155F-2F30A6C96A44}"/>
          </ac:picMkLst>
        </pc:picChg>
        <pc:picChg chg="mod">
          <ac:chgData name="Coulam, Bill (CW)" userId="97d3abcd-887d-4b2a-a64b-dffe911fccf5" providerId="ADAL" clId="{1932B990-6B7D-448A-A6F5-1F7E4152BE6D}" dt="2023-02-22T20:38:31.053" v="26047" actId="1076"/>
          <ac:picMkLst>
            <pc:docMk/>
            <pc:sldMk cId="3304014814" sldId="353"/>
            <ac:picMk id="5128" creationId="{BB73FD5C-DB0B-95B3-3633-79CD1B4E8DF4}"/>
          </ac:picMkLst>
        </pc:picChg>
      </pc:sldChg>
      <pc:sldChg chg="addSp modSp add mod modNotesTx">
        <pc:chgData name="Coulam, Bill (CW)" userId="97d3abcd-887d-4b2a-a64b-dffe911fccf5" providerId="ADAL" clId="{1932B990-6B7D-448A-A6F5-1F7E4152BE6D}" dt="2023-02-22T22:24:35.108" v="27998" actId="20577"/>
        <pc:sldMkLst>
          <pc:docMk/>
          <pc:sldMk cId="1021756717" sldId="354"/>
        </pc:sldMkLst>
        <pc:spChg chg="mod">
          <ac:chgData name="Coulam, Bill (CW)" userId="97d3abcd-887d-4b2a-a64b-dffe911fccf5" providerId="ADAL" clId="{1932B990-6B7D-448A-A6F5-1F7E4152BE6D}" dt="2023-02-22T21:24:44.639" v="27581" actId="20577"/>
          <ac:spMkLst>
            <pc:docMk/>
            <pc:sldMk cId="1021756717" sldId="354"/>
            <ac:spMk id="2" creationId="{B2635F4D-5526-C6CE-578E-F74B3FBD0658}"/>
          </ac:spMkLst>
        </pc:spChg>
        <pc:spChg chg="mod">
          <ac:chgData name="Coulam, Bill (CW)" userId="97d3abcd-887d-4b2a-a64b-dffe911fccf5" providerId="ADAL" clId="{1932B990-6B7D-448A-A6F5-1F7E4152BE6D}" dt="2023-02-22T22:22:18.365" v="27966" actId="14100"/>
          <ac:spMkLst>
            <pc:docMk/>
            <pc:sldMk cId="1021756717" sldId="354"/>
            <ac:spMk id="3" creationId="{1C2D8648-9622-B9A9-A27A-C5E7A0CBFCEB}"/>
          </ac:spMkLst>
        </pc:spChg>
        <pc:spChg chg="add mod">
          <ac:chgData name="Coulam, Bill (CW)" userId="97d3abcd-887d-4b2a-a64b-dffe911fccf5" providerId="ADAL" clId="{1932B990-6B7D-448A-A6F5-1F7E4152BE6D}" dt="2023-02-22T22:19:23.476" v="27957" actId="1076"/>
          <ac:spMkLst>
            <pc:docMk/>
            <pc:sldMk cId="1021756717" sldId="354"/>
            <ac:spMk id="4" creationId="{FC27F33A-D28D-999C-ED72-B6A39BFCC9F2}"/>
          </ac:spMkLst>
        </pc:spChg>
        <pc:spChg chg="add mod">
          <ac:chgData name="Coulam, Bill (CW)" userId="97d3abcd-887d-4b2a-a64b-dffe911fccf5" providerId="ADAL" clId="{1932B990-6B7D-448A-A6F5-1F7E4152BE6D}" dt="2023-02-22T22:22:37.582" v="27970" actId="2711"/>
          <ac:spMkLst>
            <pc:docMk/>
            <pc:sldMk cId="1021756717" sldId="354"/>
            <ac:spMk id="5" creationId="{52D99C08-7E1F-B27F-FF3A-750E5EE9C1E1}"/>
          </ac:spMkLst>
        </pc:spChg>
      </pc:sldChg>
      <pc:sldChg chg="modSp add mod">
        <pc:chgData name="Coulam, Bill (CW)" userId="97d3abcd-887d-4b2a-a64b-dffe911fccf5" providerId="ADAL" clId="{1932B990-6B7D-448A-A6F5-1F7E4152BE6D}" dt="2023-02-22T22:26:47.238" v="28112" actId="20577"/>
        <pc:sldMkLst>
          <pc:docMk/>
          <pc:sldMk cId="2920333297" sldId="355"/>
        </pc:sldMkLst>
        <pc:spChg chg="mod">
          <ac:chgData name="Coulam, Bill (CW)" userId="97d3abcd-887d-4b2a-a64b-dffe911fccf5" providerId="ADAL" clId="{1932B990-6B7D-448A-A6F5-1F7E4152BE6D}" dt="2023-02-22T21:25:00.766" v="27603" actId="20577"/>
          <ac:spMkLst>
            <pc:docMk/>
            <pc:sldMk cId="2920333297" sldId="355"/>
            <ac:spMk id="2" creationId="{B2635F4D-5526-C6CE-578E-F74B3FBD0658}"/>
          </ac:spMkLst>
        </pc:spChg>
        <pc:spChg chg="mod">
          <ac:chgData name="Coulam, Bill (CW)" userId="97d3abcd-887d-4b2a-a64b-dffe911fccf5" providerId="ADAL" clId="{1932B990-6B7D-448A-A6F5-1F7E4152BE6D}" dt="2023-02-22T22:26:47.238" v="28112" actId="20577"/>
          <ac:spMkLst>
            <pc:docMk/>
            <pc:sldMk cId="2920333297" sldId="355"/>
            <ac:spMk id="3" creationId="{1C2D8648-9622-B9A9-A27A-C5E7A0CBFCEB}"/>
          </ac:spMkLst>
        </pc:spChg>
      </pc:sldChg>
      <pc:sldChg chg="addSp modSp add mod">
        <pc:chgData name="Coulam, Bill (CW)" userId="97d3abcd-887d-4b2a-a64b-dffe911fccf5" providerId="ADAL" clId="{1932B990-6B7D-448A-A6F5-1F7E4152BE6D}" dt="2023-02-22T23:20:56.611" v="28125" actId="20577"/>
        <pc:sldMkLst>
          <pc:docMk/>
          <pc:sldMk cId="1705908418" sldId="356"/>
        </pc:sldMkLst>
        <pc:spChg chg="mod">
          <ac:chgData name="Coulam, Bill (CW)" userId="97d3abcd-887d-4b2a-a64b-dffe911fccf5" providerId="ADAL" clId="{1932B990-6B7D-448A-A6F5-1F7E4152BE6D}" dt="2023-02-22T21:25:12.159" v="27627" actId="20577"/>
          <ac:spMkLst>
            <pc:docMk/>
            <pc:sldMk cId="1705908418" sldId="356"/>
            <ac:spMk id="2" creationId="{B2635F4D-5526-C6CE-578E-F74B3FBD0658}"/>
          </ac:spMkLst>
        </pc:spChg>
        <pc:spChg chg="mod">
          <ac:chgData name="Coulam, Bill (CW)" userId="97d3abcd-887d-4b2a-a64b-dffe911fccf5" providerId="ADAL" clId="{1932B990-6B7D-448A-A6F5-1F7E4152BE6D}" dt="2023-02-22T23:20:56.611" v="28125" actId="20577"/>
          <ac:spMkLst>
            <pc:docMk/>
            <pc:sldMk cId="1705908418" sldId="356"/>
            <ac:spMk id="3" creationId="{1C2D8648-9622-B9A9-A27A-C5E7A0CBFCEB}"/>
          </ac:spMkLst>
        </pc:spChg>
        <pc:spChg chg="add mod">
          <ac:chgData name="Coulam, Bill (CW)" userId="97d3abcd-887d-4b2a-a64b-dffe911fccf5" providerId="ADAL" clId="{1932B990-6B7D-448A-A6F5-1F7E4152BE6D}" dt="2023-02-22T23:20:37.870" v="28123" actId="1076"/>
          <ac:spMkLst>
            <pc:docMk/>
            <pc:sldMk cId="1705908418" sldId="356"/>
            <ac:spMk id="4" creationId="{2FE97F19-9A5E-72A9-92A7-0D1C2DA1D058}"/>
          </ac:spMkLst>
        </pc:spChg>
      </pc:sldChg>
      <pc:sldChg chg="modSp add mod modNotesTx">
        <pc:chgData name="Coulam, Bill (CW)" userId="97d3abcd-887d-4b2a-a64b-dffe911fccf5" providerId="ADAL" clId="{1932B990-6B7D-448A-A6F5-1F7E4152BE6D}" dt="2023-02-22T23:26:42.919" v="28199" actId="207"/>
        <pc:sldMkLst>
          <pc:docMk/>
          <pc:sldMk cId="1331992055" sldId="357"/>
        </pc:sldMkLst>
        <pc:spChg chg="mod">
          <ac:chgData name="Coulam, Bill (CW)" userId="97d3abcd-887d-4b2a-a64b-dffe911fccf5" providerId="ADAL" clId="{1932B990-6B7D-448A-A6F5-1F7E4152BE6D}" dt="2023-02-22T23:21:24.972" v="28142" actId="20577"/>
          <ac:spMkLst>
            <pc:docMk/>
            <pc:sldMk cId="1331992055" sldId="357"/>
            <ac:spMk id="2" creationId="{B2635F4D-5526-C6CE-578E-F74B3FBD0658}"/>
          </ac:spMkLst>
        </pc:spChg>
        <pc:spChg chg="mod">
          <ac:chgData name="Coulam, Bill (CW)" userId="97d3abcd-887d-4b2a-a64b-dffe911fccf5" providerId="ADAL" clId="{1932B990-6B7D-448A-A6F5-1F7E4152BE6D}" dt="2023-02-22T23:26:42.919" v="28199" actId="207"/>
          <ac:spMkLst>
            <pc:docMk/>
            <pc:sldMk cId="1331992055" sldId="357"/>
            <ac:spMk id="3" creationId="{1C2D8648-9622-B9A9-A27A-C5E7A0CBFCEB}"/>
          </ac:spMkLst>
        </pc:spChg>
      </pc:sldChg>
      <pc:sldChg chg="addSp delSp modSp add mod modNotesTx">
        <pc:chgData name="Coulam, Bill (CW)" userId="97d3abcd-887d-4b2a-a64b-dffe911fccf5" providerId="ADAL" clId="{1932B990-6B7D-448A-A6F5-1F7E4152BE6D}" dt="2023-02-22T23:37:41.309" v="28920" actId="22"/>
        <pc:sldMkLst>
          <pc:docMk/>
          <pc:sldMk cId="2322008960" sldId="358"/>
        </pc:sldMkLst>
        <pc:spChg chg="mod">
          <ac:chgData name="Coulam, Bill (CW)" userId="97d3abcd-887d-4b2a-a64b-dffe911fccf5" providerId="ADAL" clId="{1932B990-6B7D-448A-A6F5-1F7E4152BE6D}" dt="2023-02-22T23:35:25.245" v="28901" actId="20577"/>
          <ac:spMkLst>
            <pc:docMk/>
            <pc:sldMk cId="2322008960" sldId="358"/>
            <ac:spMk id="2" creationId="{B2635F4D-5526-C6CE-578E-F74B3FBD0658}"/>
          </ac:spMkLst>
        </pc:spChg>
        <pc:spChg chg="mod">
          <ac:chgData name="Coulam, Bill (CW)" userId="97d3abcd-887d-4b2a-a64b-dffe911fccf5" providerId="ADAL" clId="{1932B990-6B7D-448A-A6F5-1F7E4152BE6D}" dt="2023-02-22T23:37:01.108" v="28918" actId="20577"/>
          <ac:spMkLst>
            <pc:docMk/>
            <pc:sldMk cId="2322008960" sldId="358"/>
            <ac:spMk id="3" creationId="{1C2D8648-9622-B9A9-A27A-C5E7A0CBFCEB}"/>
          </ac:spMkLst>
        </pc:spChg>
        <pc:spChg chg="add del">
          <ac:chgData name="Coulam, Bill (CW)" userId="97d3abcd-887d-4b2a-a64b-dffe911fccf5" providerId="ADAL" clId="{1932B990-6B7D-448A-A6F5-1F7E4152BE6D}" dt="2023-02-22T23:37:41.309" v="28920" actId="22"/>
          <ac:spMkLst>
            <pc:docMk/>
            <pc:sldMk cId="2322008960" sldId="358"/>
            <ac:spMk id="5" creationId="{300F0915-C17F-A09F-5529-57811F645D3F}"/>
          </ac:spMkLst>
        </pc:spChg>
      </pc:sldChg>
      <pc:sldChg chg="addSp modSp add mod modNotesTx">
        <pc:chgData name="Coulam, Bill (CW)" userId="97d3abcd-887d-4b2a-a64b-dffe911fccf5" providerId="ADAL" clId="{1932B990-6B7D-448A-A6F5-1F7E4152BE6D}" dt="2023-02-22T23:48:43.843" v="29382" actId="20577"/>
        <pc:sldMkLst>
          <pc:docMk/>
          <pc:sldMk cId="2190088730" sldId="359"/>
        </pc:sldMkLst>
        <pc:spChg chg="mod">
          <ac:chgData name="Coulam, Bill (CW)" userId="97d3abcd-887d-4b2a-a64b-dffe911fccf5" providerId="ADAL" clId="{1932B990-6B7D-448A-A6F5-1F7E4152BE6D}" dt="2023-02-22T23:45:25.715" v="29229" actId="14100"/>
          <ac:spMkLst>
            <pc:docMk/>
            <pc:sldMk cId="2190088730" sldId="359"/>
            <ac:spMk id="3" creationId="{1C2D8648-9622-B9A9-A27A-C5E7A0CBFCEB}"/>
          </ac:spMkLst>
        </pc:spChg>
        <pc:spChg chg="add mod">
          <ac:chgData name="Coulam, Bill (CW)" userId="97d3abcd-887d-4b2a-a64b-dffe911fccf5" providerId="ADAL" clId="{1932B990-6B7D-448A-A6F5-1F7E4152BE6D}" dt="2023-02-22T23:46:57.307" v="29258" actId="1076"/>
          <ac:spMkLst>
            <pc:docMk/>
            <pc:sldMk cId="2190088730" sldId="359"/>
            <ac:spMk id="4" creationId="{D7C16AF3-43B3-6934-066E-2515CA833FC5}"/>
          </ac:spMkLst>
        </pc:spChg>
      </pc:sldChg>
      <pc:sldChg chg="modSp add mod">
        <pc:chgData name="Coulam, Bill (CW)" userId="97d3abcd-887d-4b2a-a64b-dffe911fccf5" providerId="ADAL" clId="{1932B990-6B7D-448A-A6F5-1F7E4152BE6D}" dt="2023-02-22T23:35:03.890" v="28865" actId="14100"/>
        <pc:sldMkLst>
          <pc:docMk/>
          <pc:sldMk cId="2504170212" sldId="360"/>
        </pc:sldMkLst>
        <pc:spChg chg="mod">
          <ac:chgData name="Coulam, Bill (CW)" userId="97d3abcd-887d-4b2a-a64b-dffe911fccf5" providerId="ADAL" clId="{1932B990-6B7D-448A-A6F5-1F7E4152BE6D}" dt="2023-02-22T23:27:17.446" v="28231" actId="20577"/>
          <ac:spMkLst>
            <pc:docMk/>
            <pc:sldMk cId="2504170212" sldId="360"/>
            <ac:spMk id="2" creationId="{B2635F4D-5526-C6CE-578E-F74B3FBD0658}"/>
          </ac:spMkLst>
        </pc:spChg>
        <pc:spChg chg="mod">
          <ac:chgData name="Coulam, Bill (CW)" userId="97d3abcd-887d-4b2a-a64b-dffe911fccf5" providerId="ADAL" clId="{1932B990-6B7D-448A-A6F5-1F7E4152BE6D}" dt="2023-02-22T23:35:03.890" v="28865" actId="14100"/>
          <ac:spMkLst>
            <pc:docMk/>
            <pc:sldMk cId="2504170212" sldId="360"/>
            <ac:spMk id="3" creationId="{1C2D8648-9622-B9A9-A27A-C5E7A0CBFCEB}"/>
          </ac:spMkLst>
        </pc:spChg>
      </pc:sldChg>
      <pc:sldChg chg="modSp add mod">
        <pc:chgData name="Coulam, Bill (CW)" userId="97d3abcd-887d-4b2a-a64b-dffe911fccf5" providerId="ADAL" clId="{1932B990-6B7D-448A-A6F5-1F7E4152BE6D}" dt="2023-02-22T23:38:22.871" v="28966" actId="20577"/>
        <pc:sldMkLst>
          <pc:docMk/>
          <pc:sldMk cId="4224545243" sldId="361"/>
        </pc:sldMkLst>
        <pc:spChg chg="mod">
          <ac:chgData name="Coulam, Bill (CW)" userId="97d3abcd-887d-4b2a-a64b-dffe911fccf5" providerId="ADAL" clId="{1932B990-6B7D-448A-A6F5-1F7E4152BE6D}" dt="2023-02-22T23:37:57.044" v="28961" actId="20577"/>
          <ac:spMkLst>
            <pc:docMk/>
            <pc:sldMk cId="4224545243" sldId="361"/>
            <ac:spMk id="2" creationId="{B2635F4D-5526-C6CE-578E-F74B3FBD0658}"/>
          </ac:spMkLst>
        </pc:spChg>
        <pc:spChg chg="mod">
          <ac:chgData name="Coulam, Bill (CW)" userId="97d3abcd-887d-4b2a-a64b-dffe911fccf5" providerId="ADAL" clId="{1932B990-6B7D-448A-A6F5-1F7E4152BE6D}" dt="2023-02-22T23:38:22.871" v="28966" actId="20577"/>
          <ac:spMkLst>
            <pc:docMk/>
            <pc:sldMk cId="4224545243" sldId="361"/>
            <ac:spMk id="3" creationId="{1C2D8648-9622-B9A9-A27A-C5E7A0CBFCEB}"/>
          </ac:spMkLst>
        </pc:spChg>
      </pc:sldChg>
    </pc:docChg>
  </pc:docChgLst>
  <pc:docChgLst>
    <pc:chgData name="Bill Coulam" userId="f2339c3b93bbd783" providerId="LiveId" clId="{A6BC0DBE-BC56-41A0-B3B5-0B70A2F5D563}"/>
    <pc:docChg chg="custSel modSld">
      <pc:chgData name="Bill Coulam" userId="f2339c3b93bbd783" providerId="LiveId" clId="{A6BC0DBE-BC56-41A0-B3B5-0B70A2F5D563}" dt="2023-02-23T12:51:48.955" v="521" actId="20577"/>
      <pc:docMkLst>
        <pc:docMk/>
      </pc:docMkLst>
      <pc:sldChg chg="addSp modSp mod modNotesTx">
        <pc:chgData name="Bill Coulam" userId="f2339c3b93bbd783" providerId="LiveId" clId="{A6BC0DBE-BC56-41A0-B3B5-0B70A2F5D563}" dt="2023-02-23T12:49:18.103" v="64" actId="113"/>
        <pc:sldMkLst>
          <pc:docMk/>
          <pc:sldMk cId="2596870407" sldId="311"/>
        </pc:sldMkLst>
        <pc:spChg chg="mod">
          <ac:chgData name="Bill Coulam" userId="f2339c3b93bbd783" providerId="LiveId" clId="{A6BC0DBE-BC56-41A0-B3B5-0B70A2F5D563}" dt="2023-02-23T12:49:07.342" v="62" actId="20577"/>
          <ac:spMkLst>
            <pc:docMk/>
            <pc:sldMk cId="2596870407" sldId="311"/>
            <ac:spMk id="3" creationId="{1A61E552-F53E-6936-A7C8-8240C7F6F3D3}"/>
          </ac:spMkLst>
        </pc:spChg>
        <pc:spChg chg="add mod">
          <ac:chgData name="Bill Coulam" userId="f2339c3b93bbd783" providerId="LiveId" clId="{A6BC0DBE-BC56-41A0-B3B5-0B70A2F5D563}" dt="2023-02-23T12:48:35.585" v="56" actId="20577"/>
          <ac:spMkLst>
            <pc:docMk/>
            <pc:sldMk cId="2596870407" sldId="311"/>
            <ac:spMk id="4" creationId="{97A52025-6050-A090-BCD0-6C8015C9DAD0}"/>
          </ac:spMkLst>
        </pc:spChg>
        <pc:graphicFrameChg chg="mod modGraphic">
          <ac:chgData name="Bill Coulam" userId="f2339c3b93bbd783" providerId="LiveId" clId="{A6BC0DBE-BC56-41A0-B3B5-0B70A2F5D563}" dt="2023-02-23T12:49:18.103" v="64" actId="113"/>
          <ac:graphicFrameMkLst>
            <pc:docMk/>
            <pc:sldMk cId="2596870407" sldId="311"/>
            <ac:graphicFrameMk id="6" creationId="{DF38A0BE-EFB2-F35D-F88D-AB3BD9283575}"/>
          </ac:graphicFrameMkLst>
        </pc:graphicFrameChg>
      </pc:sldChg>
      <pc:sldChg chg="modNotesTx">
        <pc:chgData name="Bill Coulam" userId="f2339c3b93bbd783" providerId="LiveId" clId="{A6BC0DBE-BC56-41A0-B3B5-0B70A2F5D563}" dt="2023-02-23T12:51:48.955" v="521" actId="20577"/>
        <pc:sldMkLst>
          <pc:docMk/>
          <pc:sldMk cId="3629779422" sldId="312"/>
        </pc:sldMkLst>
      </pc:sldChg>
    </pc:docChg>
  </pc:docChgLst>
  <pc:docChgLst>
    <pc:chgData name="Bill Coulam" userId="f2339c3b93bbd783" providerId="LiveId" clId="{DB6B6670-9C16-47EC-A339-77CC65E853EC}"/>
    <pc:docChg chg="undo custSel addSld modSld sldOrd">
      <pc:chgData name="Bill Coulam" userId="f2339c3b93bbd783" providerId="LiveId" clId="{DB6B6670-9C16-47EC-A339-77CC65E853EC}" dt="2023-03-08T16:51:08.058" v="1447"/>
      <pc:docMkLst>
        <pc:docMk/>
      </pc:docMkLst>
      <pc:sldChg chg="addSp delSp modSp mod">
        <pc:chgData name="Bill Coulam" userId="f2339c3b93bbd783" providerId="LiveId" clId="{DB6B6670-9C16-47EC-A339-77CC65E853EC}" dt="2023-02-23T00:16:18.384" v="7" actId="1076"/>
        <pc:sldMkLst>
          <pc:docMk/>
          <pc:sldMk cId="4167884232" sldId="278"/>
        </pc:sldMkLst>
        <pc:spChg chg="mod">
          <ac:chgData name="Bill Coulam" userId="f2339c3b93bbd783" providerId="LiveId" clId="{DB6B6670-9C16-47EC-A339-77CC65E853EC}" dt="2023-02-23T00:15:54.194" v="3" actId="1076"/>
          <ac:spMkLst>
            <pc:docMk/>
            <pc:sldMk cId="4167884232" sldId="278"/>
            <ac:spMk id="2" creationId="{0D1F047C-C727-42A7-85C5-68C5AA1B1A93}"/>
          </ac:spMkLst>
        </pc:spChg>
        <pc:spChg chg="add mod">
          <ac:chgData name="Bill Coulam" userId="f2339c3b93bbd783" providerId="LiveId" clId="{DB6B6670-9C16-47EC-A339-77CC65E853EC}" dt="2023-02-23T00:16:18.384" v="7" actId="1076"/>
          <ac:spMkLst>
            <pc:docMk/>
            <pc:sldMk cId="4167884232" sldId="278"/>
            <ac:spMk id="4" creationId="{2695B910-8BE0-FF1A-FD5F-370D61CA64B1}"/>
          </ac:spMkLst>
        </pc:spChg>
        <pc:spChg chg="del">
          <ac:chgData name="Bill Coulam" userId="f2339c3b93bbd783" providerId="LiveId" clId="{DB6B6670-9C16-47EC-A339-77CC65E853EC}" dt="2023-02-23T00:15:57.205" v="4" actId="478"/>
          <ac:spMkLst>
            <pc:docMk/>
            <pc:sldMk cId="4167884232" sldId="278"/>
            <ac:spMk id="5" creationId="{BC5C2F25-1BB5-D489-9EEC-DEE988B1A926}"/>
          </ac:spMkLst>
        </pc:spChg>
        <pc:picChg chg="add mod">
          <ac:chgData name="Bill Coulam" userId="f2339c3b93bbd783" providerId="LiveId" clId="{DB6B6670-9C16-47EC-A339-77CC65E853EC}" dt="2023-02-23T00:16:18.384" v="7" actId="1076"/>
          <ac:picMkLst>
            <pc:docMk/>
            <pc:sldMk cId="4167884232" sldId="278"/>
            <ac:picMk id="3" creationId="{1D29F63E-BECB-AAEA-084E-5AF28C08AAC5}"/>
          </ac:picMkLst>
        </pc:picChg>
      </pc:sldChg>
      <pc:sldChg chg="addSp delSp modSp mod setBg">
        <pc:chgData name="Bill Coulam" userId="f2339c3b93bbd783" providerId="LiveId" clId="{DB6B6670-9C16-47EC-A339-77CC65E853EC}" dt="2023-02-23T00:49:40.863" v="1099" actId="20577"/>
        <pc:sldMkLst>
          <pc:docMk/>
          <pc:sldMk cId="3220235682" sldId="279"/>
        </pc:sldMkLst>
        <pc:spChg chg="mod">
          <ac:chgData name="Bill Coulam" userId="f2339c3b93bbd783" providerId="LiveId" clId="{DB6B6670-9C16-47EC-A339-77CC65E853EC}" dt="2023-02-23T00:29:53.028" v="389" actId="26606"/>
          <ac:spMkLst>
            <pc:docMk/>
            <pc:sldMk cId="3220235682" sldId="279"/>
            <ac:spMk id="2" creationId="{89559F60-4CE1-4E2F-86EA-1B60679F1F4A}"/>
          </ac:spMkLst>
        </pc:spChg>
        <pc:spChg chg="del">
          <ac:chgData name="Bill Coulam" userId="f2339c3b93bbd783" providerId="LiveId" clId="{DB6B6670-9C16-47EC-A339-77CC65E853EC}" dt="2023-02-23T00:19:08.824" v="12" actId="478"/>
          <ac:spMkLst>
            <pc:docMk/>
            <pc:sldMk cId="3220235682" sldId="279"/>
            <ac:spMk id="6" creationId="{B9FCEA73-C1D3-9444-C502-363197D93F6C}"/>
          </ac:spMkLst>
        </pc:spChg>
        <pc:spChg chg="add del mod">
          <ac:chgData name="Bill Coulam" userId="f2339c3b93bbd783" providerId="LiveId" clId="{DB6B6670-9C16-47EC-A339-77CC65E853EC}" dt="2023-02-23T00:49:40.863" v="1099" actId="20577"/>
          <ac:spMkLst>
            <pc:docMk/>
            <pc:sldMk cId="3220235682" sldId="279"/>
            <ac:spMk id="24" creationId="{F260476B-CCA6-412B-A9C5-399C34AE6F05}"/>
          </ac:spMkLst>
        </pc:spChg>
        <pc:spChg chg="add">
          <ac:chgData name="Bill Coulam" userId="f2339c3b93bbd783" providerId="LiveId" clId="{DB6B6670-9C16-47EC-A339-77CC65E853EC}" dt="2023-02-23T00:29:53.028" v="389" actId="26606"/>
          <ac:spMkLst>
            <pc:docMk/>
            <pc:sldMk cId="3220235682" sldId="279"/>
            <ac:spMk id="29" creationId="{3A9C15D4-2EE7-4D05-B87C-91D1F3B9604B}"/>
          </ac:spMkLst>
        </pc:spChg>
        <pc:spChg chg="add del">
          <ac:chgData name="Bill Coulam" userId="f2339c3b93bbd783" providerId="LiveId" clId="{DB6B6670-9C16-47EC-A339-77CC65E853EC}" dt="2023-02-23T00:19:23.277" v="14" actId="26606"/>
          <ac:spMkLst>
            <pc:docMk/>
            <pc:sldMk cId="3220235682" sldId="279"/>
            <ac:spMk id="30" creationId="{3A9C15D4-2EE7-4D05-B87C-91D1F3B9604B}"/>
          </ac:spMkLst>
        </pc:spChg>
        <pc:spChg chg="add">
          <ac:chgData name="Bill Coulam" userId="f2339c3b93bbd783" providerId="LiveId" clId="{DB6B6670-9C16-47EC-A339-77CC65E853EC}" dt="2023-02-23T00:29:53.028" v="389" actId="26606"/>
          <ac:spMkLst>
            <pc:docMk/>
            <pc:sldMk cId="3220235682" sldId="279"/>
            <ac:spMk id="31" creationId="{4ED7B0FB-9654-4441-9545-02D458B68620}"/>
          </ac:spMkLst>
        </pc:spChg>
        <pc:spChg chg="add del">
          <ac:chgData name="Bill Coulam" userId="f2339c3b93bbd783" providerId="LiveId" clId="{DB6B6670-9C16-47EC-A339-77CC65E853EC}" dt="2023-02-23T00:19:23.277" v="14" actId="26606"/>
          <ac:spMkLst>
            <pc:docMk/>
            <pc:sldMk cId="3220235682" sldId="279"/>
            <ac:spMk id="32" creationId="{4ED7B0FB-9654-4441-9545-02D458B68620}"/>
          </ac:spMkLst>
        </pc:spChg>
        <pc:graphicFrameChg chg="add del">
          <ac:chgData name="Bill Coulam" userId="f2339c3b93bbd783" providerId="LiveId" clId="{DB6B6670-9C16-47EC-A339-77CC65E853EC}" dt="2023-02-23T00:19:23.277" v="14" actId="26606"/>
          <ac:graphicFrameMkLst>
            <pc:docMk/>
            <pc:sldMk cId="3220235682" sldId="279"/>
            <ac:graphicFrameMk id="26" creationId="{9049AB64-36E0-98CA-6D66-C0E2D1B00CF5}"/>
          </ac:graphicFrameMkLst>
        </pc:graphicFrameChg>
        <pc:picChg chg="del">
          <ac:chgData name="Bill Coulam" userId="f2339c3b93bbd783" providerId="LiveId" clId="{DB6B6670-9C16-47EC-A339-77CC65E853EC}" dt="2023-02-23T00:19:06.040" v="11" actId="478"/>
          <ac:picMkLst>
            <pc:docMk/>
            <pc:sldMk cId="3220235682" sldId="279"/>
            <ac:picMk id="5" creationId="{A5691EAD-6F38-C847-F0BC-D74869723E49}"/>
          </ac:picMkLst>
        </pc:picChg>
        <pc:picChg chg="add">
          <ac:chgData name="Bill Coulam" userId="f2339c3b93bbd783" providerId="LiveId" clId="{DB6B6670-9C16-47EC-A339-77CC65E853EC}" dt="2023-02-23T00:29:53.028" v="389" actId="26606"/>
          <ac:picMkLst>
            <pc:docMk/>
            <pc:sldMk cId="3220235682" sldId="279"/>
            <ac:picMk id="33" creationId="{7BB94C57-FDF3-45A3-9D1F-904523D795D4}"/>
          </ac:picMkLst>
        </pc:picChg>
        <pc:picChg chg="add del">
          <ac:chgData name="Bill Coulam" userId="f2339c3b93bbd783" providerId="LiveId" clId="{DB6B6670-9C16-47EC-A339-77CC65E853EC}" dt="2023-02-23T00:19:23.277" v="14" actId="26606"/>
          <ac:picMkLst>
            <pc:docMk/>
            <pc:sldMk cId="3220235682" sldId="279"/>
            <ac:picMk id="34" creationId="{7BB94C57-FDF3-45A3-9D1F-904523D795D4}"/>
          </ac:picMkLst>
        </pc:picChg>
        <pc:picChg chg="add">
          <ac:chgData name="Bill Coulam" userId="f2339c3b93bbd783" providerId="LiveId" clId="{DB6B6670-9C16-47EC-A339-77CC65E853EC}" dt="2023-02-23T00:29:53.028" v="389" actId="26606"/>
          <ac:picMkLst>
            <pc:docMk/>
            <pc:sldMk cId="3220235682" sldId="279"/>
            <ac:picMk id="35" creationId="{6AEBDF1A-221A-4497-BBA9-57A70D161510}"/>
          </ac:picMkLst>
        </pc:picChg>
        <pc:picChg chg="add del">
          <ac:chgData name="Bill Coulam" userId="f2339c3b93bbd783" providerId="LiveId" clId="{DB6B6670-9C16-47EC-A339-77CC65E853EC}" dt="2023-02-23T00:19:23.277" v="14" actId="26606"/>
          <ac:picMkLst>
            <pc:docMk/>
            <pc:sldMk cId="3220235682" sldId="279"/>
            <ac:picMk id="36" creationId="{6AEBDF1A-221A-4497-BBA9-57A70D161510}"/>
          </ac:picMkLst>
        </pc:picChg>
      </pc:sldChg>
      <pc:sldChg chg="modSp mod">
        <pc:chgData name="Bill Coulam" userId="f2339c3b93bbd783" providerId="LiveId" clId="{DB6B6670-9C16-47EC-A339-77CC65E853EC}" dt="2023-03-08T16:50:44.440" v="1445" actId="20577"/>
        <pc:sldMkLst>
          <pc:docMk/>
          <pc:sldMk cId="2505565557" sldId="287"/>
        </pc:sldMkLst>
        <pc:spChg chg="mod">
          <ac:chgData name="Bill Coulam" userId="f2339c3b93bbd783" providerId="LiveId" clId="{DB6B6670-9C16-47EC-A339-77CC65E853EC}" dt="2023-03-08T16:50:44.440" v="1445" actId="20577"/>
          <ac:spMkLst>
            <pc:docMk/>
            <pc:sldMk cId="2505565557" sldId="287"/>
            <ac:spMk id="3" creationId="{18ADAA9F-A9B6-AA8C-2880-8F14DF522CB3}"/>
          </ac:spMkLst>
        </pc:spChg>
      </pc:sldChg>
      <pc:sldChg chg="modNotesTx">
        <pc:chgData name="Bill Coulam" userId="f2339c3b93bbd783" providerId="LiveId" clId="{DB6B6670-9C16-47EC-A339-77CC65E853EC}" dt="2023-02-23T00:23:06.399" v="207" actId="20577"/>
        <pc:sldMkLst>
          <pc:docMk/>
          <pc:sldMk cId="4060617664" sldId="304"/>
        </pc:sldMkLst>
      </pc:sldChg>
      <pc:sldChg chg="addSp delSp modSp mod setBg">
        <pc:chgData name="Bill Coulam" userId="f2339c3b93bbd783" providerId="LiveId" clId="{DB6B6670-9C16-47EC-A339-77CC65E853EC}" dt="2023-02-23T00:24:57.082" v="297" actId="20577"/>
        <pc:sldMkLst>
          <pc:docMk/>
          <pc:sldMk cId="3568679828" sldId="305"/>
        </pc:sldMkLst>
        <pc:spChg chg="mod">
          <ac:chgData name="Bill Coulam" userId="f2339c3b93bbd783" providerId="LiveId" clId="{DB6B6670-9C16-47EC-A339-77CC65E853EC}" dt="2023-02-23T00:23:36.567" v="210" actId="26606"/>
          <ac:spMkLst>
            <pc:docMk/>
            <pc:sldMk cId="3568679828" sldId="305"/>
            <ac:spMk id="2" creationId="{480229E0-66C5-6C4A-7F19-0F456490F856}"/>
          </ac:spMkLst>
        </pc:spChg>
        <pc:spChg chg="add del">
          <ac:chgData name="Bill Coulam" userId="f2339c3b93bbd783" providerId="LiveId" clId="{DB6B6670-9C16-47EC-A339-77CC65E853EC}" dt="2023-02-23T00:23:36.567" v="210" actId="26606"/>
          <ac:spMkLst>
            <pc:docMk/>
            <pc:sldMk cId="3568679828" sldId="305"/>
            <ac:spMk id="3" creationId="{9370A169-BF35-3D4B-F587-E42CC10246AB}"/>
          </ac:spMkLst>
        </pc:spChg>
        <pc:spChg chg="add del">
          <ac:chgData name="Bill Coulam" userId="f2339c3b93bbd783" providerId="LiveId" clId="{DB6B6670-9C16-47EC-A339-77CC65E853EC}" dt="2023-02-23T00:23:26.738" v="209" actId="26606"/>
          <ac:spMkLst>
            <pc:docMk/>
            <pc:sldMk cId="3568679828" sldId="305"/>
            <ac:spMk id="9" creationId="{3A9C15D4-2EE7-4D05-B87C-91D1F3B9604B}"/>
          </ac:spMkLst>
        </pc:spChg>
        <pc:spChg chg="add del">
          <ac:chgData name="Bill Coulam" userId="f2339c3b93bbd783" providerId="LiveId" clId="{DB6B6670-9C16-47EC-A339-77CC65E853EC}" dt="2023-02-23T00:23:26.738" v="209" actId="26606"/>
          <ac:spMkLst>
            <pc:docMk/>
            <pc:sldMk cId="3568679828" sldId="305"/>
            <ac:spMk id="11" creationId="{4ED7B0FB-9654-4441-9545-02D458B68620}"/>
          </ac:spMkLst>
        </pc:spChg>
        <pc:graphicFrameChg chg="add del">
          <ac:chgData name="Bill Coulam" userId="f2339c3b93bbd783" providerId="LiveId" clId="{DB6B6670-9C16-47EC-A339-77CC65E853EC}" dt="2023-02-23T00:23:26.738" v="209" actId="26606"/>
          <ac:graphicFrameMkLst>
            <pc:docMk/>
            <pc:sldMk cId="3568679828" sldId="305"/>
            <ac:graphicFrameMk id="5" creationId="{BEE613BC-4F30-B617-846B-24497D99D6C4}"/>
          </ac:graphicFrameMkLst>
        </pc:graphicFrameChg>
        <pc:graphicFrameChg chg="add mod">
          <ac:chgData name="Bill Coulam" userId="f2339c3b93bbd783" providerId="LiveId" clId="{DB6B6670-9C16-47EC-A339-77CC65E853EC}" dt="2023-02-23T00:24:57.082" v="297" actId="20577"/>
          <ac:graphicFrameMkLst>
            <pc:docMk/>
            <pc:sldMk cId="3568679828" sldId="305"/>
            <ac:graphicFrameMk id="6" creationId="{A2A38054-39BD-3515-9D77-8D24E014E79D}"/>
          </ac:graphicFrameMkLst>
        </pc:graphicFrameChg>
        <pc:picChg chg="add del">
          <ac:chgData name="Bill Coulam" userId="f2339c3b93bbd783" providerId="LiveId" clId="{DB6B6670-9C16-47EC-A339-77CC65E853EC}" dt="2023-02-23T00:23:26.738" v="209" actId="26606"/>
          <ac:picMkLst>
            <pc:docMk/>
            <pc:sldMk cId="3568679828" sldId="305"/>
            <ac:picMk id="13" creationId="{7BB94C57-FDF3-45A3-9D1F-904523D795D4}"/>
          </ac:picMkLst>
        </pc:picChg>
        <pc:picChg chg="add del">
          <ac:chgData name="Bill Coulam" userId="f2339c3b93bbd783" providerId="LiveId" clId="{DB6B6670-9C16-47EC-A339-77CC65E853EC}" dt="2023-02-23T00:23:26.738" v="209" actId="26606"/>
          <ac:picMkLst>
            <pc:docMk/>
            <pc:sldMk cId="3568679828" sldId="305"/>
            <ac:picMk id="15" creationId="{6AEBDF1A-221A-4497-BBA9-57A70D161510}"/>
          </ac:picMkLst>
        </pc:picChg>
      </pc:sldChg>
      <pc:sldChg chg="delSp mod">
        <pc:chgData name="Bill Coulam" userId="f2339c3b93bbd783" providerId="LiveId" clId="{DB6B6670-9C16-47EC-A339-77CC65E853EC}" dt="2023-02-23T00:20:22.397" v="15" actId="478"/>
        <pc:sldMkLst>
          <pc:docMk/>
          <pc:sldMk cId="1972225723" sldId="309"/>
        </pc:sldMkLst>
        <pc:spChg chg="del">
          <ac:chgData name="Bill Coulam" userId="f2339c3b93bbd783" providerId="LiveId" clId="{DB6B6670-9C16-47EC-A339-77CC65E853EC}" dt="2023-02-23T00:20:22.397" v="15" actId="478"/>
          <ac:spMkLst>
            <pc:docMk/>
            <pc:sldMk cId="1972225723" sldId="309"/>
            <ac:spMk id="2" creationId="{B6CC0E50-9EC6-5D5A-81E0-46632AF12298}"/>
          </ac:spMkLst>
        </pc:spChg>
      </pc:sldChg>
      <pc:sldChg chg="modSp mod">
        <pc:chgData name="Bill Coulam" userId="f2339c3b93bbd783" providerId="LiveId" clId="{DB6B6670-9C16-47EC-A339-77CC65E853EC}" dt="2023-02-23T00:47:35.707" v="1068" actId="20577"/>
        <pc:sldMkLst>
          <pc:docMk/>
          <pc:sldMk cId="511047941" sldId="317"/>
        </pc:sldMkLst>
        <pc:spChg chg="mod">
          <ac:chgData name="Bill Coulam" userId="f2339c3b93bbd783" providerId="LiveId" clId="{DB6B6670-9C16-47EC-A339-77CC65E853EC}" dt="2023-02-23T00:47:35.707" v="1068" actId="20577"/>
          <ac:spMkLst>
            <pc:docMk/>
            <pc:sldMk cId="511047941" sldId="317"/>
            <ac:spMk id="4" creationId="{88AB76A5-AC34-0CA8-B4ED-2EF2529D8AA6}"/>
          </ac:spMkLst>
        </pc:spChg>
      </pc:sldChg>
      <pc:sldChg chg="modSp mod ord modNotesTx">
        <pc:chgData name="Bill Coulam" userId="f2339c3b93bbd783" providerId="LiveId" clId="{DB6B6670-9C16-47EC-A339-77CC65E853EC}" dt="2023-02-23T00:43:55.687" v="925"/>
        <pc:sldMkLst>
          <pc:docMk/>
          <pc:sldMk cId="2784380829" sldId="337"/>
        </pc:sldMkLst>
        <pc:spChg chg="mod">
          <ac:chgData name="Bill Coulam" userId="f2339c3b93bbd783" providerId="LiveId" clId="{DB6B6670-9C16-47EC-A339-77CC65E853EC}" dt="2023-02-23T00:40:10.179" v="838" actId="20577"/>
          <ac:spMkLst>
            <pc:docMk/>
            <pc:sldMk cId="2784380829" sldId="337"/>
            <ac:spMk id="2" creationId="{B2635F4D-5526-C6CE-578E-F74B3FBD0658}"/>
          </ac:spMkLst>
        </pc:spChg>
      </pc:sldChg>
      <pc:sldChg chg="addSp delSp modSp add mod modNotesTx">
        <pc:chgData name="Bill Coulam" userId="f2339c3b93bbd783" providerId="LiveId" clId="{DB6B6670-9C16-47EC-A339-77CC65E853EC}" dt="2023-02-23T00:38:27.903" v="561" actId="20577"/>
        <pc:sldMkLst>
          <pc:docMk/>
          <pc:sldMk cId="801482856" sldId="362"/>
        </pc:sldMkLst>
        <pc:spChg chg="mod">
          <ac:chgData name="Bill Coulam" userId="f2339c3b93bbd783" providerId="LiveId" clId="{DB6B6670-9C16-47EC-A339-77CC65E853EC}" dt="2023-02-23T00:38:27.903" v="561" actId="20577"/>
          <ac:spMkLst>
            <pc:docMk/>
            <pc:sldMk cId="801482856" sldId="362"/>
            <ac:spMk id="2" creationId="{B2635F4D-5526-C6CE-578E-F74B3FBD0658}"/>
          </ac:spMkLst>
        </pc:spChg>
        <pc:spChg chg="mod">
          <ac:chgData name="Bill Coulam" userId="f2339c3b93bbd783" providerId="LiveId" clId="{DB6B6670-9C16-47EC-A339-77CC65E853EC}" dt="2023-02-23T00:33:35.615" v="433" actId="20577"/>
          <ac:spMkLst>
            <pc:docMk/>
            <pc:sldMk cId="801482856" sldId="362"/>
            <ac:spMk id="3" creationId="{1C2D8648-9622-B9A9-A27A-C5E7A0CBFCEB}"/>
          </ac:spMkLst>
        </pc:spChg>
        <pc:spChg chg="del mod">
          <ac:chgData name="Bill Coulam" userId="f2339c3b93bbd783" providerId="LiveId" clId="{DB6B6670-9C16-47EC-A339-77CC65E853EC}" dt="2023-02-23T00:31:09.295" v="393" actId="478"/>
          <ac:spMkLst>
            <pc:docMk/>
            <pc:sldMk cId="801482856" sldId="362"/>
            <ac:spMk id="4" creationId="{D7C16AF3-43B3-6934-066E-2515CA833FC5}"/>
          </ac:spMkLst>
        </pc:spChg>
        <pc:picChg chg="add mod">
          <ac:chgData name="Bill Coulam" userId="f2339c3b93bbd783" providerId="LiveId" clId="{DB6B6670-9C16-47EC-A339-77CC65E853EC}" dt="2023-02-23T00:38:04.550" v="531" actId="1076"/>
          <ac:picMkLst>
            <pc:docMk/>
            <pc:sldMk cId="801482856" sldId="362"/>
            <ac:picMk id="6" creationId="{9B260904-5D54-E052-10AD-A1F8355B559E}"/>
          </ac:picMkLst>
        </pc:picChg>
      </pc:sldChg>
      <pc:sldChg chg="addSp delSp modSp new mod modClrScheme chgLayout">
        <pc:chgData name="Bill Coulam" userId="f2339c3b93bbd783" providerId="LiveId" clId="{DB6B6670-9C16-47EC-A339-77CC65E853EC}" dt="2023-03-08T16:51:08.058" v="1447"/>
        <pc:sldMkLst>
          <pc:docMk/>
          <pc:sldMk cId="356155004" sldId="364"/>
        </pc:sldMkLst>
        <pc:spChg chg="del">
          <ac:chgData name="Bill Coulam" userId="f2339c3b93bbd783" providerId="LiveId" clId="{DB6B6670-9C16-47EC-A339-77CC65E853EC}" dt="2023-03-08T16:42:05.741" v="1101" actId="700"/>
          <ac:spMkLst>
            <pc:docMk/>
            <pc:sldMk cId="356155004" sldId="364"/>
            <ac:spMk id="2" creationId="{2C7EA076-F582-A297-4191-BA0A33A19835}"/>
          </ac:spMkLst>
        </pc:spChg>
        <pc:spChg chg="del">
          <ac:chgData name="Bill Coulam" userId="f2339c3b93bbd783" providerId="LiveId" clId="{DB6B6670-9C16-47EC-A339-77CC65E853EC}" dt="2023-03-08T16:42:05.741" v="1101" actId="700"/>
          <ac:spMkLst>
            <pc:docMk/>
            <pc:sldMk cId="356155004" sldId="364"/>
            <ac:spMk id="3" creationId="{9650DF38-3D75-7BCD-9C47-E728C03B2354}"/>
          </ac:spMkLst>
        </pc:spChg>
        <pc:spChg chg="add mod">
          <ac:chgData name="Bill Coulam" userId="f2339c3b93bbd783" providerId="LiveId" clId="{DB6B6670-9C16-47EC-A339-77CC65E853EC}" dt="2023-03-08T16:45:44.424" v="1146" actId="1076"/>
          <ac:spMkLst>
            <pc:docMk/>
            <pc:sldMk cId="356155004" sldId="364"/>
            <ac:spMk id="4" creationId="{9B13BA0E-7EDC-96B8-F8B2-2F988DA13BC4}"/>
          </ac:spMkLst>
        </pc:spChg>
        <pc:spChg chg="add mod ord">
          <ac:chgData name="Bill Coulam" userId="f2339c3b93bbd783" providerId="LiveId" clId="{DB6B6670-9C16-47EC-A339-77CC65E853EC}" dt="2023-03-08T16:51:08.058" v="1447"/>
          <ac:spMkLst>
            <pc:docMk/>
            <pc:sldMk cId="356155004" sldId="364"/>
            <ac:spMk id="5" creationId="{F6905233-2AF9-2082-447D-04815AE314EB}"/>
          </ac:spMkLst>
        </pc:spChg>
      </pc:sldChg>
      <pc:sldChg chg="addSp delSp modSp new mod">
        <pc:chgData name="Bill Coulam" userId="f2339c3b93bbd783" providerId="LiveId" clId="{DB6B6670-9C16-47EC-A339-77CC65E853EC}" dt="2023-03-08T16:50:08.226" v="1410" actId="1076"/>
        <pc:sldMkLst>
          <pc:docMk/>
          <pc:sldMk cId="1680184030" sldId="365"/>
        </pc:sldMkLst>
        <pc:spChg chg="mod">
          <ac:chgData name="Bill Coulam" userId="f2339c3b93bbd783" providerId="LiveId" clId="{DB6B6670-9C16-47EC-A339-77CC65E853EC}" dt="2023-03-08T16:48:18.189" v="1211" actId="20577"/>
          <ac:spMkLst>
            <pc:docMk/>
            <pc:sldMk cId="1680184030" sldId="365"/>
            <ac:spMk id="2" creationId="{F6A880EC-DC7D-DDB8-243D-583A901151FD}"/>
          </ac:spMkLst>
        </pc:spChg>
        <pc:spChg chg="del">
          <ac:chgData name="Bill Coulam" userId="f2339c3b93bbd783" providerId="LiveId" clId="{DB6B6670-9C16-47EC-A339-77CC65E853EC}" dt="2023-03-08T16:48:24.319" v="1212" actId="478"/>
          <ac:spMkLst>
            <pc:docMk/>
            <pc:sldMk cId="1680184030" sldId="365"/>
            <ac:spMk id="3" creationId="{EF2469D7-60BF-3608-9E8F-CCE61BA11709}"/>
          </ac:spMkLst>
        </pc:spChg>
        <pc:spChg chg="add mod">
          <ac:chgData name="Bill Coulam" userId="f2339c3b93bbd783" providerId="LiveId" clId="{DB6B6670-9C16-47EC-A339-77CC65E853EC}" dt="2023-03-08T16:50:08.226" v="1410" actId="1076"/>
          <ac:spMkLst>
            <pc:docMk/>
            <pc:sldMk cId="1680184030" sldId="365"/>
            <ac:spMk id="6" creationId="{17C9B8A5-DD49-2DB2-6B1C-14C96D3DCB74}"/>
          </ac:spMkLst>
        </pc:spChg>
        <pc:picChg chg="add mod">
          <ac:chgData name="Bill Coulam" userId="f2339c3b93bbd783" providerId="LiveId" clId="{DB6B6670-9C16-47EC-A339-77CC65E853EC}" dt="2023-03-08T16:49:19.167" v="1220" actId="1076"/>
          <ac:picMkLst>
            <pc:docMk/>
            <pc:sldMk cId="1680184030" sldId="365"/>
            <ac:picMk id="5" creationId="{83EFB318-94B7-D872-69AA-ACF24B4E0386}"/>
          </ac:picMkLst>
        </pc:picChg>
      </pc:sldChg>
    </pc:docChg>
  </pc:docChgLst>
  <pc:docChgLst>
    <pc:chgData name="Bill Coulam" userId="f2339c3b93bbd783" providerId="LiveId" clId="{36AC2A72-45C9-4D83-BFC9-E1CED562753D}"/>
    <pc:docChg chg="modSld sldOrd">
      <pc:chgData name="Bill Coulam" userId="f2339c3b93bbd783" providerId="LiveId" clId="{36AC2A72-45C9-4D83-BFC9-E1CED562753D}" dt="2024-02-24T20:06:58.853" v="3"/>
      <pc:docMkLst>
        <pc:docMk/>
      </pc:docMkLst>
      <pc:sldChg chg="ord">
        <pc:chgData name="Bill Coulam" userId="f2339c3b93bbd783" providerId="LiveId" clId="{36AC2A72-45C9-4D83-BFC9-E1CED562753D}" dt="2024-02-24T20:00:41.547" v="1"/>
        <pc:sldMkLst>
          <pc:docMk/>
          <pc:sldMk cId="1003950254" sldId="332"/>
        </pc:sldMkLst>
      </pc:sldChg>
      <pc:sldChg chg="addSp modSp mod">
        <pc:chgData name="Bill Coulam" userId="f2339c3b93bbd783" providerId="LiveId" clId="{36AC2A72-45C9-4D83-BFC9-E1CED562753D}" dt="2024-02-24T20:06:58.853" v="3"/>
        <pc:sldMkLst>
          <pc:docMk/>
          <pc:sldMk cId="1052672012" sldId="342"/>
        </pc:sldMkLst>
        <pc:spChg chg="add mod">
          <ac:chgData name="Bill Coulam" userId="f2339c3b93bbd783" providerId="LiveId" clId="{36AC2A72-45C9-4D83-BFC9-E1CED562753D}" dt="2024-02-24T20:06:58.853" v="3"/>
          <ac:spMkLst>
            <pc:docMk/>
            <pc:sldMk cId="1052672012" sldId="342"/>
            <ac:spMk id="5" creationId="{BCDC783F-999B-FCBC-C991-939FFFEECC88}"/>
          </ac:spMkLst>
        </pc:spChg>
      </pc:sldChg>
    </pc:docChg>
  </pc:docChgLst>
  <pc:docChgLst>
    <pc:chgData name="Bill Coulam" userId="f2339c3b93bbd783" providerId="LiveId" clId="{50E47B4C-1796-4ADE-86AA-821E9F0B61E8}"/>
    <pc:docChg chg="modSld">
      <pc:chgData name="Bill Coulam" userId="f2339c3b93bbd783" providerId="LiveId" clId="{50E47B4C-1796-4ADE-86AA-821E9F0B61E8}" dt="2023-10-15T15:25:51.219" v="0" actId="20577"/>
      <pc:docMkLst>
        <pc:docMk/>
      </pc:docMkLst>
      <pc:sldChg chg="modSp mod">
        <pc:chgData name="Bill Coulam" userId="f2339c3b93bbd783" providerId="LiveId" clId="{50E47B4C-1796-4ADE-86AA-821E9F0B61E8}" dt="2023-10-15T15:25:51.219" v="0" actId="20577"/>
        <pc:sldMkLst>
          <pc:docMk/>
          <pc:sldMk cId="356155004" sldId="364"/>
        </pc:sldMkLst>
        <pc:spChg chg="mod">
          <ac:chgData name="Bill Coulam" userId="f2339c3b93bbd783" providerId="LiveId" clId="{50E47B4C-1796-4ADE-86AA-821E9F0B61E8}" dt="2023-10-15T15:25:51.219" v="0" actId="20577"/>
          <ac:spMkLst>
            <pc:docMk/>
            <pc:sldMk cId="356155004" sldId="364"/>
            <ac:spMk id="4" creationId="{9B13BA0E-7EDC-96B8-F8B2-2F988DA13BC4}"/>
          </ac:spMkLst>
        </pc:spChg>
      </pc:sldChg>
    </pc:docChg>
  </pc:docChgLst>
  <pc:docChgLst>
    <pc:chgData name="Coulam, Bill (CW)" userId="97d3abcd-887d-4b2a-a64b-dffe911fccf5" providerId="ADAL" clId="{D652ACE2-64F2-4A1A-AE20-73667BC27A43}"/>
    <pc:docChg chg="modSld">
      <pc:chgData name="Coulam, Bill (CW)" userId="97d3abcd-887d-4b2a-a64b-dffe911fccf5" providerId="ADAL" clId="{D652ACE2-64F2-4A1A-AE20-73667BC27A43}" dt="2023-02-20T16:20:04.612" v="13"/>
      <pc:docMkLst>
        <pc:docMk/>
      </pc:docMkLst>
      <pc:sldChg chg="modSp mod">
        <pc:chgData name="Coulam, Bill (CW)" userId="97d3abcd-887d-4b2a-a64b-dffe911fccf5" providerId="ADAL" clId="{D652ACE2-64F2-4A1A-AE20-73667BC27A43}" dt="2023-02-20T16:19:52.783" v="12" actId="20577"/>
        <pc:sldMkLst>
          <pc:docMk/>
          <pc:sldMk cId="1802442825" sldId="283"/>
        </pc:sldMkLst>
        <pc:spChg chg="mod">
          <ac:chgData name="Coulam, Bill (CW)" userId="97d3abcd-887d-4b2a-a64b-dffe911fccf5" providerId="ADAL" clId="{D652ACE2-64F2-4A1A-AE20-73667BC27A43}" dt="2023-02-20T16:19:52.783" v="12" actId="20577"/>
          <ac:spMkLst>
            <pc:docMk/>
            <pc:sldMk cId="1802442825" sldId="283"/>
            <ac:spMk id="2" creationId="{644F7FB4-AAC1-F567-5EFC-B28D3123301F}"/>
          </ac:spMkLst>
        </pc:spChg>
      </pc:sldChg>
      <pc:sldChg chg="modSp mod">
        <pc:chgData name="Coulam, Bill (CW)" userId="97d3abcd-887d-4b2a-a64b-dffe911fccf5" providerId="ADAL" clId="{D652ACE2-64F2-4A1A-AE20-73667BC27A43}" dt="2023-02-20T16:20:04.612" v="13"/>
        <pc:sldMkLst>
          <pc:docMk/>
          <pc:sldMk cId="1352088051" sldId="285"/>
        </pc:sldMkLst>
        <pc:spChg chg="mod">
          <ac:chgData name="Coulam, Bill (CW)" userId="97d3abcd-887d-4b2a-a64b-dffe911fccf5" providerId="ADAL" clId="{D652ACE2-64F2-4A1A-AE20-73667BC27A43}" dt="2023-02-20T16:20:04.612" v="13"/>
          <ac:spMkLst>
            <pc:docMk/>
            <pc:sldMk cId="1352088051" sldId="285"/>
            <ac:spMk id="4" creationId="{134B19FF-405D-9E85-FF3C-655E85FAAE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A32EA-8452-44D4-90B5-E8AA3AE0CD8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DA48437-C6FD-4273-B561-68E803AEF373}">
      <dgm:prSet/>
      <dgm:spPr/>
      <dgm:t>
        <a:bodyPr/>
        <a:lstStyle/>
        <a:p>
          <a:r>
            <a:rPr lang="en-US" dirty="0"/>
            <a:t>Personalization Subsystems</a:t>
          </a:r>
        </a:p>
      </dgm:t>
    </dgm:pt>
    <dgm:pt modelId="{55C55D2A-40F0-4D1D-A24E-2AA31A821D70}" type="parTrans" cxnId="{2392F73F-8F05-438B-BDD8-57B343109AED}">
      <dgm:prSet/>
      <dgm:spPr/>
      <dgm:t>
        <a:bodyPr/>
        <a:lstStyle/>
        <a:p>
          <a:endParaRPr lang="en-US"/>
        </a:p>
      </dgm:t>
    </dgm:pt>
    <dgm:pt modelId="{CC7F0974-7E4E-492B-8F4F-D7E2F96F46FE}" type="sibTrans" cxnId="{2392F73F-8F05-438B-BDD8-57B343109AED}">
      <dgm:prSet/>
      <dgm:spPr/>
      <dgm:t>
        <a:bodyPr/>
        <a:lstStyle/>
        <a:p>
          <a:endParaRPr lang="en-US"/>
        </a:p>
      </dgm:t>
    </dgm:pt>
    <dgm:pt modelId="{DD75F30C-6080-408D-A7EE-3940283051F9}">
      <dgm:prSet/>
      <dgm:spPr/>
      <dgm:t>
        <a:bodyPr/>
        <a:lstStyle/>
        <a:p>
          <a:r>
            <a:rPr lang="en-US"/>
            <a:t>User Preferences</a:t>
          </a:r>
        </a:p>
      </dgm:t>
    </dgm:pt>
    <dgm:pt modelId="{8BC1E6E3-EF06-4788-B936-259280A47B5E}" type="parTrans" cxnId="{3E029830-0278-477F-990C-B7163D818CA2}">
      <dgm:prSet/>
      <dgm:spPr/>
      <dgm:t>
        <a:bodyPr/>
        <a:lstStyle/>
        <a:p>
          <a:endParaRPr lang="en-US"/>
        </a:p>
      </dgm:t>
    </dgm:pt>
    <dgm:pt modelId="{A815B109-79B1-4071-AC8E-D4A5C6BCE1E1}" type="sibTrans" cxnId="{3E029830-0278-477F-990C-B7163D818CA2}">
      <dgm:prSet/>
      <dgm:spPr/>
      <dgm:t>
        <a:bodyPr/>
        <a:lstStyle/>
        <a:p>
          <a:endParaRPr lang="en-US"/>
        </a:p>
      </dgm:t>
    </dgm:pt>
    <dgm:pt modelId="{33080F66-EF6A-4758-A805-9D2A9CAE313E}">
      <dgm:prSet/>
      <dgm:spPr/>
      <dgm:t>
        <a:bodyPr/>
        <a:lstStyle/>
        <a:p>
          <a:r>
            <a:rPr lang="en-US"/>
            <a:t>Site Preferences (white-label framework for custom content, themes, color, logo, style, etc.)</a:t>
          </a:r>
        </a:p>
      </dgm:t>
    </dgm:pt>
    <dgm:pt modelId="{C8D35FDD-08CA-476A-87F4-3D445A88AB9E}" type="parTrans" cxnId="{DDAE7F1E-E933-4F7B-9D5F-FF03C51DDC41}">
      <dgm:prSet/>
      <dgm:spPr/>
      <dgm:t>
        <a:bodyPr/>
        <a:lstStyle/>
        <a:p>
          <a:endParaRPr lang="en-US"/>
        </a:p>
      </dgm:t>
    </dgm:pt>
    <dgm:pt modelId="{746616C8-4C34-472D-A95C-E2985BC4D2A9}" type="sibTrans" cxnId="{DDAE7F1E-E933-4F7B-9D5F-FF03C51DDC41}">
      <dgm:prSet/>
      <dgm:spPr/>
      <dgm:t>
        <a:bodyPr/>
        <a:lstStyle/>
        <a:p>
          <a:endParaRPr lang="en-US"/>
        </a:p>
      </dgm:t>
    </dgm:pt>
    <dgm:pt modelId="{295051F5-74B1-43B1-9D78-4B149C091536}">
      <dgm:prSet/>
      <dgm:spPr/>
      <dgm:t>
        <a:bodyPr/>
        <a:lstStyle/>
        <a:p>
          <a:r>
            <a:rPr lang="en-US"/>
            <a:t>Data that changes very little or not at all after it is written (WORMy data)</a:t>
          </a:r>
        </a:p>
      </dgm:t>
    </dgm:pt>
    <dgm:pt modelId="{85679AD7-6B79-4C23-A0A1-3B5EF199E69B}" type="parTrans" cxnId="{F75B4E54-54BA-4CC7-B1F0-0140BB43BA05}">
      <dgm:prSet/>
      <dgm:spPr/>
      <dgm:t>
        <a:bodyPr/>
        <a:lstStyle/>
        <a:p>
          <a:endParaRPr lang="en-US"/>
        </a:p>
      </dgm:t>
    </dgm:pt>
    <dgm:pt modelId="{8D3FDD66-8FAF-4D77-8F51-B9EE402AC3E7}" type="sibTrans" cxnId="{F75B4E54-54BA-4CC7-B1F0-0140BB43BA05}">
      <dgm:prSet/>
      <dgm:spPr/>
      <dgm:t>
        <a:bodyPr/>
        <a:lstStyle/>
        <a:p>
          <a:endParaRPr lang="en-US"/>
        </a:p>
      </dgm:t>
    </dgm:pt>
    <dgm:pt modelId="{B4A8C260-8B28-4802-AFE1-2ABE07F623F6}">
      <dgm:prSet/>
      <dgm:spPr/>
      <dgm:t>
        <a:bodyPr/>
        <a:lstStyle/>
        <a:p>
          <a:r>
            <a:rPr lang="en-US"/>
            <a:t>e.g. wide/denormalized IoT records that are never or rarely updated</a:t>
          </a:r>
        </a:p>
      </dgm:t>
    </dgm:pt>
    <dgm:pt modelId="{374B3404-EF33-4FD8-801A-DEE5165F886F}" type="parTrans" cxnId="{6FEF2CFD-03C2-493E-8A77-9182F7913857}">
      <dgm:prSet/>
      <dgm:spPr/>
      <dgm:t>
        <a:bodyPr/>
        <a:lstStyle/>
        <a:p>
          <a:endParaRPr lang="en-US"/>
        </a:p>
      </dgm:t>
    </dgm:pt>
    <dgm:pt modelId="{BFA1410B-E152-4F16-9EDC-D69B99604C54}" type="sibTrans" cxnId="{6FEF2CFD-03C2-493E-8A77-9182F7913857}">
      <dgm:prSet/>
      <dgm:spPr/>
      <dgm:t>
        <a:bodyPr/>
        <a:lstStyle/>
        <a:p>
          <a:endParaRPr lang="en-US"/>
        </a:p>
      </dgm:t>
    </dgm:pt>
    <dgm:pt modelId="{827163A1-CC84-48BA-9005-18BBD8541FA3}">
      <dgm:prSet/>
      <dgm:spPr/>
      <dgm:t>
        <a:bodyPr/>
        <a:lstStyle/>
        <a:p>
          <a:r>
            <a:rPr lang="en-US"/>
            <a:t>activity, system, and error logs</a:t>
          </a:r>
        </a:p>
      </dgm:t>
    </dgm:pt>
    <dgm:pt modelId="{8DB264A6-AC5F-4B55-A243-0C4EF918CF66}" type="parTrans" cxnId="{C483AAF7-7EC1-4D75-BCAC-31ABB792E041}">
      <dgm:prSet/>
      <dgm:spPr/>
      <dgm:t>
        <a:bodyPr/>
        <a:lstStyle/>
        <a:p>
          <a:endParaRPr lang="en-US"/>
        </a:p>
      </dgm:t>
    </dgm:pt>
    <dgm:pt modelId="{B2B14B15-AA6D-40BB-82F6-368623B29522}" type="sibTrans" cxnId="{C483AAF7-7EC1-4D75-BCAC-31ABB792E041}">
      <dgm:prSet/>
      <dgm:spPr/>
      <dgm:t>
        <a:bodyPr/>
        <a:lstStyle/>
        <a:p>
          <a:endParaRPr lang="en-US"/>
        </a:p>
      </dgm:t>
    </dgm:pt>
    <dgm:pt modelId="{9BCA658D-C15D-4BF8-819F-13052866DDC1}">
      <dgm:prSet/>
      <dgm:spPr/>
      <dgm:t>
        <a:bodyPr/>
        <a:lstStyle/>
        <a:p>
          <a:r>
            <a:rPr lang="en-US"/>
            <a:t>time-series</a:t>
          </a:r>
        </a:p>
      </dgm:t>
    </dgm:pt>
    <dgm:pt modelId="{BDCDAF28-2F2D-4A69-B933-D6E601172BD3}" type="parTrans" cxnId="{C30AA14F-6070-4B00-9222-552D6380C555}">
      <dgm:prSet/>
      <dgm:spPr/>
      <dgm:t>
        <a:bodyPr/>
        <a:lstStyle/>
        <a:p>
          <a:endParaRPr lang="en-US"/>
        </a:p>
      </dgm:t>
    </dgm:pt>
    <dgm:pt modelId="{D9759669-1D16-476D-85EE-4EE3D34C1BC5}" type="sibTrans" cxnId="{C30AA14F-6070-4B00-9222-552D6380C555}">
      <dgm:prSet/>
      <dgm:spPr/>
      <dgm:t>
        <a:bodyPr/>
        <a:lstStyle/>
        <a:p>
          <a:endParaRPr lang="en-US"/>
        </a:p>
      </dgm:t>
    </dgm:pt>
    <dgm:pt modelId="{E8A7CA86-8EA5-4839-940F-E73E4D28897C}">
      <dgm:prSet/>
      <dgm:spPr/>
      <dgm:t>
        <a:bodyPr/>
        <a:lstStyle/>
        <a:p>
          <a:r>
            <a:rPr lang="en-US"/>
            <a:t>payment processing</a:t>
          </a:r>
        </a:p>
      </dgm:t>
    </dgm:pt>
    <dgm:pt modelId="{79AAE347-2FB2-4E22-8187-E9D8A06CB33E}" type="parTrans" cxnId="{8C86040B-06AD-487F-8E49-4D42E7CE7A47}">
      <dgm:prSet/>
      <dgm:spPr/>
      <dgm:t>
        <a:bodyPr/>
        <a:lstStyle/>
        <a:p>
          <a:endParaRPr lang="en-US"/>
        </a:p>
      </dgm:t>
    </dgm:pt>
    <dgm:pt modelId="{29D2B441-9E52-47FB-B97B-5DD847E5EEDB}" type="sibTrans" cxnId="{8C86040B-06AD-487F-8E49-4D42E7CE7A47}">
      <dgm:prSet/>
      <dgm:spPr/>
      <dgm:t>
        <a:bodyPr/>
        <a:lstStyle/>
        <a:p>
          <a:endParaRPr lang="en-US"/>
        </a:p>
      </dgm:t>
    </dgm:pt>
    <dgm:pt modelId="{36D26C4D-27B4-4C27-8A81-AAC0624E716F}">
      <dgm:prSet/>
      <dgm:spPr/>
      <dgm:t>
        <a:bodyPr/>
        <a:lstStyle/>
        <a:p>
          <a:r>
            <a:rPr lang="en-US" dirty="0"/>
            <a:t>Aggregated Enterprise Caches</a:t>
          </a:r>
        </a:p>
      </dgm:t>
    </dgm:pt>
    <dgm:pt modelId="{43F9EE02-6B1B-45E1-A7B1-0EDC85E4480E}" type="parTrans" cxnId="{F7EE52BC-4B9C-450F-8FA2-FEA978DCE7D8}">
      <dgm:prSet/>
      <dgm:spPr/>
      <dgm:t>
        <a:bodyPr/>
        <a:lstStyle/>
        <a:p>
          <a:endParaRPr lang="en-US"/>
        </a:p>
      </dgm:t>
    </dgm:pt>
    <dgm:pt modelId="{FDF21BE0-3671-4CC0-B5FA-14C55DFF90A1}" type="sibTrans" cxnId="{F7EE52BC-4B9C-450F-8FA2-FEA978DCE7D8}">
      <dgm:prSet/>
      <dgm:spPr/>
      <dgm:t>
        <a:bodyPr/>
        <a:lstStyle/>
        <a:p>
          <a:endParaRPr lang="en-US"/>
        </a:p>
      </dgm:t>
    </dgm:pt>
    <dgm:pt modelId="{56383799-526A-471A-B2E9-78793A3FCBF0}">
      <dgm:prSet/>
      <dgm:spPr/>
      <dgm:t>
        <a:bodyPr/>
        <a:lstStyle/>
        <a:p>
          <a:r>
            <a:rPr lang="en-US" dirty="0"/>
            <a:t>Single view (like Customer360)</a:t>
          </a:r>
        </a:p>
      </dgm:t>
    </dgm:pt>
    <dgm:pt modelId="{C56997D3-CBFC-4B06-A5D5-5E8EE19D6392}" type="parTrans" cxnId="{B58643E7-145F-491B-9829-97ABF345D058}">
      <dgm:prSet/>
      <dgm:spPr/>
    </dgm:pt>
    <dgm:pt modelId="{A5EBF963-C1BF-4601-9112-8EFD2075991E}" type="sibTrans" cxnId="{B58643E7-145F-491B-9829-97ABF345D058}">
      <dgm:prSet/>
      <dgm:spPr/>
    </dgm:pt>
    <dgm:pt modelId="{C04AD8C5-BF46-4658-B3FB-36ECF5F41EBC}">
      <dgm:prSet/>
      <dgm:spPr/>
      <dgm:t>
        <a:bodyPr/>
        <a:lstStyle/>
        <a:p>
          <a:r>
            <a:rPr lang="en-US" dirty="0"/>
            <a:t>Enterprise Data Hub</a:t>
          </a:r>
        </a:p>
      </dgm:t>
    </dgm:pt>
    <dgm:pt modelId="{993EF4F7-6CB3-4D3A-A6B0-A1947E4535E7}" type="parTrans" cxnId="{A385BB3B-C168-475D-8191-C982D3EE3127}">
      <dgm:prSet/>
      <dgm:spPr/>
    </dgm:pt>
    <dgm:pt modelId="{4B0C137C-C30A-4064-A8E6-AD3643325AFC}" type="sibTrans" cxnId="{A385BB3B-C168-475D-8191-C982D3EE3127}">
      <dgm:prSet/>
      <dgm:spPr/>
    </dgm:pt>
    <dgm:pt modelId="{445E94B3-6FF9-4759-A0F3-5C1D573E1E6F}" type="pres">
      <dgm:prSet presAssocID="{FFEA32EA-8452-44D4-90B5-E8AA3AE0CD85}" presName="Name0" presStyleCnt="0">
        <dgm:presLayoutVars>
          <dgm:dir/>
          <dgm:animLvl val="lvl"/>
          <dgm:resizeHandles val="exact"/>
        </dgm:presLayoutVars>
      </dgm:prSet>
      <dgm:spPr/>
    </dgm:pt>
    <dgm:pt modelId="{437131E8-6B7E-4616-BF7D-84117F78E1E7}" type="pres">
      <dgm:prSet presAssocID="{9DA48437-C6FD-4273-B561-68E803AEF373}" presName="composite" presStyleCnt="0"/>
      <dgm:spPr/>
    </dgm:pt>
    <dgm:pt modelId="{41BDD8DA-738A-4027-B337-9A2F67EB1E1A}" type="pres">
      <dgm:prSet presAssocID="{9DA48437-C6FD-4273-B561-68E803AEF373}" presName="parTx" presStyleLbl="alignNode1" presStyleIdx="0" presStyleCnt="3">
        <dgm:presLayoutVars>
          <dgm:chMax val="0"/>
          <dgm:chPref val="0"/>
          <dgm:bulletEnabled val="1"/>
        </dgm:presLayoutVars>
      </dgm:prSet>
      <dgm:spPr/>
    </dgm:pt>
    <dgm:pt modelId="{1EBF08EC-82E4-487B-BEA4-B28841549F59}" type="pres">
      <dgm:prSet presAssocID="{9DA48437-C6FD-4273-B561-68E803AEF373}" presName="desTx" presStyleLbl="alignAccFollowNode1" presStyleIdx="0" presStyleCnt="3">
        <dgm:presLayoutVars>
          <dgm:bulletEnabled val="1"/>
        </dgm:presLayoutVars>
      </dgm:prSet>
      <dgm:spPr/>
    </dgm:pt>
    <dgm:pt modelId="{C7010939-AC25-46C0-997B-5F77DAE4BB16}" type="pres">
      <dgm:prSet presAssocID="{CC7F0974-7E4E-492B-8F4F-D7E2F96F46FE}" presName="space" presStyleCnt="0"/>
      <dgm:spPr/>
    </dgm:pt>
    <dgm:pt modelId="{9EA1FD54-0610-4325-B16A-F09C77FD4329}" type="pres">
      <dgm:prSet presAssocID="{295051F5-74B1-43B1-9D78-4B149C091536}" presName="composite" presStyleCnt="0"/>
      <dgm:spPr/>
    </dgm:pt>
    <dgm:pt modelId="{6A0929C0-86EC-4423-BEE0-5B22FD125B63}" type="pres">
      <dgm:prSet presAssocID="{295051F5-74B1-43B1-9D78-4B149C091536}" presName="parTx" presStyleLbl="alignNode1" presStyleIdx="1" presStyleCnt="3">
        <dgm:presLayoutVars>
          <dgm:chMax val="0"/>
          <dgm:chPref val="0"/>
          <dgm:bulletEnabled val="1"/>
        </dgm:presLayoutVars>
      </dgm:prSet>
      <dgm:spPr/>
    </dgm:pt>
    <dgm:pt modelId="{F66BEA23-F9F7-4D3A-977D-835118F3EAA4}" type="pres">
      <dgm:prSet presAssocID="{295051F5-74B1-43B1-9D78-4B149C091536}" presName="desTx" presStyleLbl="alignAccFollowNode1" presStyleIdx="1" presStyleCnt="3">
        <dgm:presLayoutVars>
          <dgm:bulletEnabled val="1"/>
        </dgm:presLayoutVars>
      </dgm:prSet>
      <dgm:spPr/>
    </dgm:pt>
    <dgm:pt modelId="{7C664091-32C7-44EE-AB6A-DD865AE06DF7}" type="pres">
      <dgm:prSet presAssocID="{8D3FDD66-8FAF-4D77-8F51-B9EE402AC3E7}" presName="space" presStyleCnt="0"/>
      <dgm:spPr/>
    </dgm:pt>
    <dgm:pt modelId="{A85DC130-B962-491A-87D5-ED8B5210D77B}" type="pres">
      <dgm:prSet presAssocID="{36D26C4D-27B4-4C27-8A81-AAC0624E716F}" presName="composite" presStyleCnt="0"/>
      <dgm:spPr/>
    </dgm:pt>
    <dgm:pt modelId="{09FC874A-5605-43CB-BD2D-456EE472D5C7}" type="pres">
      <dgm:prSet presAssocID="{36D26C4D-27B4-4C27-8A81-AAC0624E716F}" presName="parTx" presStyleLbl="alignNode1" presStyleIdx="2" presStyleCnt="3">
        <dgm:presLayoutVars>
          <dgm:chMax val="0"/>
          <dgm:chPref val="0"/>
          <dgm:bulletEnabled val="1"/>
        </dgm:presLayoutVars>
      </dgm:prSet>
      <dgm:spPr/>
    </dgm:pt>
    <dgm:pt modelId="{2313EE1B-A8C2-4121-A401-A892BAA8024F}" type="pres">
      <dgm:prSet presAssocID="{36D26C4D-27B4-4C27-8A81-AAC0624E716F}" presName="desTx" presStyleLbl="alignAccFollowNode1" presStyleIdx="2" presStyleCnt="3">
        <dgm:presLayoutVars>
          <dgm:bulletEnabled val="1"/>
        </dgm:presLayoutVars>
      </dgm:prSet>
      <dgm:spPr/>
    </dgm:pt>
  </dgm:ptLst>
  <dgm:cxnLst>
    <dgm:cxn modelId="{49245204-763D-4502-BB6E-DBBA8968744B}" type="presOf" srcId="{E8A7CA86-8EA5-4839-940F-E73E4D28897C}" destId="{F66BEA23-F9F7-4D3A-977D-835118F3EAA4}" srcOrd="0" destOrd="3" presId="urn:microsoft.com/office/officeart/2005/8/layout/hList1"/>
    <dgm:cxn modelId="{8C86040B-06AD-487F-8E49-4D42E7CE7A47}" srcId="{295051F5-74B1-43B1-9D78-4B149C091536}" destId="{E8A7CA86-8EA5-4839-940F-E73E4D28897C}" srcOrd="3" destOrd="0" parTransId="{79AAE347-2FB2-4E22-8187-E9D8A06CB33E}" sibTransId="{29D2B441-9E52-47FB-B97B-5DD847E5EEDB}"/>
    <dgm:cxn modelId="{DDAE7F1E-E933-4F7B-9D5F-FF03C51DDC41}" srcId="{9DA48437-C6FD-4273-B561-68E803AEF373}" destId="{33080F66-EF6A-4758-A805-9D2A9CAE313E}" srcOrd="1" destOrd="0" parTransId="{C8D35FDD-08CA-476A-87F4-3D445A88AB9E}" sibTransId="{746616C8-4C34-472D-A95C-E2985BC4D2A9}"/>
    <dgm:cxn modelId="{3E029830-0278-477F-990C-B7163D818CA2}" srcId="{9DA48437-C6FD-4273-B561-68E803AEF373}" destId="{DD75F30C-6080-408D-A7EE-3940283051F9}" srcOrd="0" destOrd="0" parTransId="{8BC1E6E3-EF06-4788-B936-259280A47B5E}" sibTransId="{A815B109-79B1-4071-AC8E-D4A5C6BCE1E1}"/>
    <dgm:cxn modelId="{BB5F0D31-8AA1-45E7-B2A3-460AF809E552}" type="presOf" srcId="{9BCA658D-C15D-4BF8-819F-13052866DDC1}" destId="{F66BEA23-F9F7-4D3A-977D-835118F3EAA4}" srcOrd="0" destOrd="2" presId="urn:microsoft.com/office/officeart/2005/8/layout/hList1"/>
    <dgm:cxn modelId="{A385BB3B-C168-475D-8191-C982D3EE3127}" srcId="{36D26C4D-27B4-4C27-8A81-AAC0624E716F}" destId="{C04AD8C5-BF46-4658-B3FB-36ECF5F41EBC}" srcOrd="1" destOrd="0" parTransId="{993EF4F7-6CB3-4D3A-A6B0-A1947E4535E7}" sibTransId="{4B0C137C-C30A-4064-A8E6-AD3643325AFC}"/>
    <dgm:cxn modelId="{2392F73F-8F05-438B-BDD8-57B343109AED}" srcId="{FFEA32EA-8452-44D4-90B5-E8AA3AE0CD85}" destId="{9DA48437-C6FD-4273-B561-68E803AEF373}" srcOrd="0" destOrd="0" parTransId="{55C55D2A-40F0-4D1D-A24E-2AA31A821D70}" sibTransId="{CC7F0974-7E4E-492B-8F4F-D7E2F96F46FE}"/>
    <dgm:cxn modelId="{42E5725B-666A-4262-8E51-157631F94261}" type="presOf" srcId="{33080F66-EF6A-4758-A805-9D2A9CAE313E}" destId="{1EBF08EC-82E4-487B-BEA4-B28841549F59}" srcOrd="0" destOrd="1" presId="urn:microsoft.com/office/officeart/2005/8/layout/hList1"/>
    <dgm:cxn modelId="{E824B96A-B337-4908-9FA2-2449B7F001DC}" type="presOf" srcId="{9DA48437-C6FD-4273-B561-68E803AEF373}" destId="{41BDD8DA-738A-4027-B337-9A2F67EB1E1A}" srcOrd="0" destOrd="0" presId="urn:microsoft.com/office/officeart/2005/8/layout/hList1"/>
    <dgm:cxn modelId="{5B784E4B-16AF-4E52-9DE9-ACC95F9AAB7E}" type="presOf" srcId="{FFEA32EA-8452-44D4-90B5-E8AA3AE0CD85}" destId="{445E94B3-6FF9-4759-A0F3-5C1D573E1E6F}" srcOrd="0" destOrd="0" presId="urn:microsoft.com/office/officeart/2005/8/layout/hList1"/>
    <dgm:cxn modelId="{C30AA14F-6070-4B00-9222-552D6380C555}" srcId="{295051F5-74B1-43B1-9D78-4B149C091536}" destId="{9BCA658D-C15D-4BF8-819F-13052866DDC1}" srcOrd="2" destOrd="0" parTransId="{BDCDAF28-2F2D-4A69-B933-D6E601172BD3}" sibTransId="{D9759669-1D16-476D-85EE-4EE3D34C1BC5}"/>
    <dgm:cxn modelId="{F75B4E54-54BA-4CC7-B1F0-0140BB43BA05}" srcId="{FFEA32EA-8452-44D4-90B5-E8AA3AE0CD85}" destId="{295051F5-74B1-43B1-9D78-4B149C091536}" srcOrd="1" destOrd="0" parTransId="{85679AD7-6B79-4C23-A0A1-3B5EF199E69B}" sibTransId="{8D3FDD66-8FAF-4D77-8F51-B9EE402AC3E7}"/>
    <dgm:cxn modelId="{F415928D-6E53-49CE-98E3-FB8BA13ABC86}" type="presOf" srcId="{B4A8C260-8B28-4802-AFE1-2ABE07F623F6}" destId="{F66BEA23-F9F7-4D3A-977D-835118F3EAA4}" srcOrd="0" destOrd="0" presId="urn:microsoft.com/office/officeart/2005/8/layout/hList1"/>
    <dgm:cxn modelId="{6E6439B7-A14F-4F79-96B7-0475C5030DAF}" type="presOf" srcId="{56383799-526A-471A-B2E9-78793A3FCBF0}" destId="{2313EE1B-A8C2-4121-A401-A892BAA8024F}" srcOrd="0" destOrd="0" presId="urn:microsoft.com/office/officeart/2005/8/layout/hList1"/>
    <dgm:cxn modelId="{F7EE52BC-4B9C-450F-8FA2-FEA978DCE7D8}" srcId="{FFEA32EA-8452-44D4-90B5-E8AA3AE0CD85}" destId="{36D26C4D-27B4-4C27-8A81-AAC0624E716F}" srcOrd="2" destOrd="0" parTransId="{43F9EE02-6B1B-45E1-A7B1-0EDC85E4480E}" sibTransId="{FDF21BE0-3671-4CC0-B5FA-14C55DFF90A1}"/>
    <dgm:cxn modelId="{34A08DD1-A037-4349-B058-F39C98CC8301}" type="presOf" srcId="{36D26C4D-27B4-4C27-8A81-AAC0624E716F}" destId="{09FC874A-5605-43CB-BD2D-456EE472D5C7}" srcOrd="0" destOrd="0" presId="urn:microsoft.com/office/officeart/2005/8/layout/hList1"/>
    <dgm:cxn modelId="{F25EFAD6-092B-4463-982E-7AE55F011FAF}" type="presOf" srcId="{827163A1-CC84-48BA-9005-18BBD8541FA3}" destId="{F66BEA23-F9F7-4D3A-977D-835118F3EAA4}" srcOrd="0" destOrd="1" presId="urn:microsoft.com/office/officeart/2005/8/layout/hList1"/>
    <dgm:cxn modelId="{B58643E7-145F-491B-9829-97ABF345D058}" srcId="{36D26C4D-27B4-4C27-8A81-AAC0624E716F}" destId="{56383799-526A-471A-B2E9-78793A3FCBF0}" srcOrd="0" destOrd="0" parTransId="{C56997D3-CBFC-4B06-A5D5-5E8EE19D6392}" sibTransId="{A5EBF963-C1BF-4601-9112-8EFD2075991E}"/>
    <dgm:cxn modelId="{18478FEC-CF1D-4544-BA9C-F3340FE21E40}" type="presOf" srcId="{DD75F30C-6080-408D-A7EE-3940283051F9}" destId="{1EBF08EC-82E4-487B-BEA4-B28841549F59}" srcOrd="0" destOrd="0" presId="urn:microsoft.com/office/officeart/2005/8/layout/hList1"/>
    <dgm:cxn modelId="{0CBB9CF6-5728-42F2-8B31-C74679E8B63D}" type="presOf" srcId="{C04AD8C5-BF46-4658-B3FB-36ECF5F41EBC}" destId="{2313EE1B-A8C2-4121-A401-A892BAA8024F}" srcOrd="0" destOrd="1" presId="urn:microsoft.com/office/officeart/2005/8/layout/hList1"/>
    <dgm:cxn modelId="{C483AAF7-7EC1-4D75-BCAC-31ABB792E041}" srcId="{295051F5-74B1-43B1-9D78-4B149C091536}" destId="{827163A1-CC84-48BA-9005-18BBD8541FA3}" srcOrd="1" destOrd="0" parTransId="{8DB264A6-AC5F-4B55-A243-0C4EF918CF66}" sibTransId="{B2B14B15-AA6D-40BB-82F6-368623B29522}"/>
    <dgm:cxn modelId="{6FEF2CFD-03C2-493E-8A77-9182F7913857}" srcId="{295051F5-74B1-43B1-9D78-4B149C091536}" destId="{B4A8C260-8B28-4802-AFE1-2ABE07F623F6}" srcOrd="0" destOrd="0" parTransId="{374B3404-EF33-4FD8-801A-DEE5165F886F}" sibTransId="{BFA1410B-E152-4F16-9EDC-D69B99604C54}"/>
    <dgm:cxn modelId="{8A6C2AFF-1816-4254-8308-BB49D79E82B7}" type="presOf" srcId="{295051F5-74B1-43B1-9D78-4B149C091536}" destId="{6A0929C0-86EC-4423-BEE0-5B22FD125B63}" srcOrd="0" destOrd="0" presId="urn:microsoft.com/office/officeart/2005/8/layout/hList1"/>
    <dgm:cxn modelId="{78C23E67-1A7E-4A72-ACBE-1E0284CBC439}" type="presParOf" srcId="{445E94B3-6FF9-4759-A0F3-5C1D573E1E6F}" destId="{437131E8-6B7E-4616-BF7D-84117F78E1E7}" srcOrd="0" destOrd="0" presId="urn:microsoft.com/office/officeart/2005/8/layout/hList1"/>
    <dgm:cxn modelId="{5D1FA7B5-CD67-4790-A5A4-C50748B3ADE4}" type="presParOf" srcId="{437131E8-6B7E-4616-BF7D-84117F78E1E7}" destId="{41BDD8DA-738A-4027-B337-9A2F67EB1E1A}" srcOrd="0" destOrd="0" presId="urn:microsoft.com/office/officeart/2005/8/layout/hList1"/>
    <dgm:cxn modelId="{357653D7-A33A-411D-AECA-27D2EC01F7BB}" type="presParOf" srcId="{437131E8-6B7E-4616-BF7D-84117F78E1E7}" destId="{1EBF08EC-82E4-487B-BEA4-B28841549F59}" srcOrd="1" destOrd="0" presId="urn:microsoft.com/office/officeart/2005/8/layout/hList1"/>
    <dgm:cxn modelId="{10FCF323-D819-4F4F-8149-18FC8EF4A7F2}" type="presParOf" srcId="{445E94B3-6FF9-4759-A0F3-5C1D573E1E6F}" destId="{C7010939-AC25-46C0-997B-5F77DAE4BB16}" srcOrd="1" destOrd="0" presId="urn:microsoft.com/office/officeart/2005/8/layout/hList1"/>
    <dgm:cxn modelId="{FA96A924-227A-4E85-B2D4-89AE76E51F68}" type="presParOf" srcId="{445E94B3-6FF9-4759-A0F3-5C1D573E1E6F}" destId="{9EA1FD54-0610-4325-B16A-F09C77FD4329}" srcOrd="2" destOrd="0" presId="urn:microsoft.com/office/officeart/2005/8/layout/hList1"/>
    <dgm:cxn modelId="{029B6337-24DA-492F-9F65-CA9F24D80D61}" type="presParOf" srcId="{9EA1FD54-0610-4325-B16A-F09C77FD4329}" destId="{6A0929C0-86EC-4423-BEE0-5B22FD125B63}" srcOrd="0" destOrd="0" presId="urn:microsoft.com/office/officeart/2005/8/layout/hList1"/>
    <dgm:cxn modelId="{6924AB6C-1D2A-47C1-8172-69DA757D1CEA}" type="presParOf" srcId="{9EA1FD54-0610-4325-B16A-F09C77FD4329}" destId="{F66BEA23-F9F7-4D3A-977D-835118F3EAA4}" srcOrd="1" destOrd="0" presId="urn:microsoft.com/office/officeart/2005/8/layout/hList1"/>
    <dgm:cxn modelId="{22E26F61-040A-494B-ADC0-392FBE32B733}" type="presParOf" srcId="{445E94B3-6FF9-4759-A0F3-5C1D573E1E6F}" destId="{7C664091-32C7-44EE-AB6A-DD865AE06DF7}" srcOrd="3" destOrd="0" presId="urn:microsoft.com/office/officeart/2005/8/layout/hList1"/>
    <dgm:cxn modelId="{1D0C3250-51D0-4234-81E3-F23814F4DB58}" type="presParOf" srcId="{445E94B3-6FF9-4759-A0F3-5C1D573E1E6F}" destId="{A85DC130-B962-491A-87D5-ED8B5210D77B}" srcOrd="4" destOrd="0" presId="urn:microsoft.com/office/officeart/2005/8/layout/hList1"/>
    <dgm:cxn modelId="{0D5DD04D-AC6F-472D-ABE1-B1F73376BF3B}" type="presParOf" srcId="{A85DC130-B962-491A-87D5-ED8B5210D77B}" destId="{09FC874A-5605-43CB-BD2D-456EE472D5C7}" srcOrd="0" destOrd="0" presId="urn:microsoft.com/office/officeart/2005/8/layout/hList1"/>
    <dgm:cxn modelId="{A8B54E1C-EF4C-4AC3-BB5A-04A403F0BBE1}" type="presParOf" srcId="{A85DC130-B962-491A-87D5-ED8B5210D77B}" destId="{2313EE1B-A8C2-4121-A401-A892BAA802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DD8DA-738A-4027-B337-9A2F67EB1E1A}">
      <dsp:nvSpPr>
        <dsp:cNvPr id="0" name=""/>
        <dsp:cNvSpPr/>
      </dsp:nvSpPr>
      <dsp:spPr>
        <a:xfrm>
          <a:off x="3238" y="51252"/>
          <a:ext cx="3157537" cy="882738"/>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Personalization Subsystems</a:t>
          </a:r>
        </a:p>
      </dsp:txBody>
      <dsp:txXfrm>
        <a:off x="3238" y="51252"/>
        <a:ext cx="3157537" cy="882738"/>
      </dsp:txXfrm>
    </dsp:sp>
    <dsp:sp modelId="{1EBF08EC-82E4-487B-BEA4-B28841549F59}">
      <dsp:nvSpPr>
        <dsp:cNvPr id="0" name=""/>
        <dsp:cNvSpPr/>
      </dsp:nvSpPr>
      <dsp:spPr>
        <a:xfrm>
          <a:off x="3238" y="933990"/>
          <a:ext cx="3157537" cy="204382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User Preferences</a:t>
          </a:r>
        </a:p>
        <a:p>
          <a:pPr marL="171450" lvl="1" indent="-171450" algn="l" defTabSz="844550">
            <a:lnSpc>
              <a:spcPct val="90000"/>
            </a:lnSpc>
            <a:spcBef>
              <a:spcPct val="0"/>
            </a:spcBef>
            <a:spcAft>
              <a:spcPct val="15000"/>
            </a:spcAft>
            <a:buChar char="•"/>
          </a:pPr>
          <a:r>
            <a:rPr lang="en-US" sz="1900" kern="1200"/>
            <a:t>Site Preferences (white-label framework for custom content, themes, color, logo, style, etc.)</a:t>
          </a:r>
        </a:p>
      </dsp:txBody>
      <dsp:txXfrm>
        <a:off x="3238" y="933990"/>
        <a:ext cx="3157537" cy="2043824"/>
      </dsp:txXfrm>
    </dsp:sp>
    <dsp:sp modelId="{6A0929C0-86EC-4423-BEE0-5B22FD125B63}">
      <dsp:nvSpPr>
        <dsp:cNvPr id="0" name=""/>
        <dsp:cNvSpPr/>
      </dsp:nvSpPr>
      <dsp:spPr>
        <a:xfrm>
          <a:off x="3602831" y="51252"/>
          <a:ext cx="3157537" cy="882738"/>
        </a:xfrm>
        <a:prstGeom prst="rect">
          <a:avLst/>
        </a:prstGeom>
        <a:solidFill>
          <a:schemeClr val="accent5">
            <a:hueOff val="7693906"/>
            <a:satOff val="-2748"/>
            <a:lumOff val="4412"/>
            <a:alphaOff val="0"/>
          </a:schemeClr>
        </a:solidFill>
        <a:ln w="15875" cap="flat" cmpd="sng" algn="ctr">
          <a:solidFill>
            <a:schemeClr val="accent5">
              <a:hueOff val="7693906"/>
              <a:satOff val="-2748"/>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Data that changes very little or not at all after it is written (WORMy data)</a:t>
          </a:r>
        </a:p>
      </dsp:txBody>
      <dsp:txXfrm>
        <a:off x="3602831" y="51252"/>
        <a:ext cx="3157537" cy="882738"/>
      </dsp:txXfrm>
    </dsp:sp>
    <dsp:sp modelId="{F66BEA23-F9F7-4D3A-977D-835118F3EAA4}">
      <dsp:nvSpPr>
        <dsp:cNvPr id="0" name=""/>
        <dsp:cNvSpPr/>
      </dsp:nvSpPr>
      <dsp:spPr>
        <a:xfrm>
          <a:off x="3602831" y="933990"/>
          <a:ext cx="3157537" cy="2043824"/>
        </a:xfrm>
        <a:prstGeom prst="rect">
          <a:avLst/>
        </a:prstGeom>
        <a:solidFill>
          <a:schemeClr val="accent5">
            <a:tint val="40000"/>
            <a:alpha val="90000"/>
            <a:hueOff val="7779575"/>
            <a:satOff val="-738"/>
            <a:lumOff val="538"/>
            <a:alphaOff val="0"/>
          </a:schemeClr>
        </a:solidFill>
        <a:ln w="15875" cap="flat" cmpd="sng" algn="ctr">
          <a:solidFill>
            <a:schemeClr val="accent5">
              <a:tint val="40000"/>
              <a:alpha val="90000"/>
              <a:hueOff val="7779575"/>
              <a:satOff val="-738"/>
              <a:lumOff val="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e.g. wide/denormalized IoT records that are never or rarely updated</a:t>
          </a:r>
        </a:p>
        <a:p>
          <a:pPr marL="171450" lvl="1" indent="-171450" algn="l" defTabSz="844550">
            <a:lnSpc>
              <a:spcPct val="90000"/>
            </a:lnSpc>
            <a:spcBef>
              <a:spcPct val="0"/>
            </a:spcBef>
            <a:spcAft>
              <a:spcPct val="15000"/>
            </a:spcAft>
            <a:buChar char="•"/>
          </a:pPr>
          <a:r>
            <a:rPr lang="en-US" sz="1900" kern="1200"/>
            <a:t>activity, system, and error logs</a:t>
          </a:r>
        </a:p>
        <a:p>
          <a:pPr marL="171450" lvl="1" indent="-171450" algn="l" defTabSz="844550">
            <a:lnSpc>
              <a:spcPct val="90000"/>
            </a:lnSpc>
            <a:spcBef>
              <a:spcPct val="0"/>
            </a:spcBef>
            <a:spcAft>
              <a:spcPct val="15000"/>
            </a:spcAft>
            <a:buChar char="•"/>
          </a:pPr>
          <a:r>
            <a:rPr lang="en-US" sz="1900" kern="1200"/>
            <a:t>time-series</a:t>
          </a:r>
        </a:p>
        <a:p>
          <a:pPr marL="171450" lvl="1" indent="-171450" algn="l" defTabSz="844550">
            <a:lnSpc>
              <a:spcPct val="90000"/>
            </a:lnSpc>
            <a:spcBef>
              <a:spcPct val="0"/>
            </a:spcBef>
            <a:spcAft>
              <a:spcPct val="15000"/>
            </a:spcAft>
            <a:buChar char="•"/>
          </a:pPr>
          <a:r>
            <a:rPr lang="en-US" sz="1900" kern="1200"/>
            <a:t>payment processing</a:t>
          </a:r>
        </a:p>
      </dsp:txBody>
      <dsp:txXfrm>
        <a:off x="3602831" y="933990"/>
        <a:ext cx="3157537" cy="2043824"/>
      </dsp:txXfrm>
    </dsp:sp>
    <dsp:sp modelId="{09FC874A-5605-43CB-BD2D-456EE472D5C7}">
      <dsp:nvSpPr>
        <dsp:cNvPr id="0" name=""/>
        <dsp:cNvSpPr/>
      </dsp:nvSpPr>
      <dsp:spPr>
        <a:xfrm>
          <a:off x="7202424" y="51252"/>
          <a:ext cx="3157537" cy="882738"/>
        </a:xfrm>
        <a:prstGeom prst="rect">
          <a:avLst/>
        </a:prstGeom>
        <a:solidFill>
          <a:schemeClr val="accent5">
            <a:hueOff val="15387812"/>
            <a:satOff val="-5496"/>
            <a:lumOff val="8825"/>
            <a:alphaOff val="0"/>
          </a:schemeClr>
        </a:solidFill>
        <a:ln w="15875" cap="flat" cmpd="sng" algn="ctr">
          <a:solidFill>
            <a:schemeClr val="accent5">
              <a:hueOff val="15387812"/>
              <a:satOff val="-5496"/>
              <a:lumOff val="88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Aggregated Enterprise Caches</a:t>
          </a:r>
        </a:p>
      </dsp:txBody>
      <dsp:txXfrm>
        <a:off x="7202424" y="51252"/>
        <a:ext cx="3157537" cy="882738"/>
      </dsp:txXfrm>
    </dsp:sp>
    <dsp:sp modelId="{2313EE1B-A8C2-4121-A401-A892BAA8024F}">
      <dsp:nvSpPr>
        <dsp:cNvPr id="0" name=""/>
        <dsp:cNvSpPr/>
      </dsp:nvSpPr>
      <dsp:spPr>
        <a:xfrm>
          <a:off x="7202424" y="933990"/>
          <a:ext cx="3157537" cy="2043824"/>
        </a:xfrm>
        <a:prstGeom prst="rect">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15559149"/>
              <a:satOff val="-1476"/>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Single view (like Customer360)</a:t>
          </a:r>
        </a:p>
        <a:p>
          <a:pPr marL="171450" lvl="1" indent="-171450" algn="l" defTabSz="844550">
            <a:lnSpc>
              <a:spcPct val="90000"/>
            </a:lnSpc>
            <a:spcBef>
              <a:spcPct val="0"/>
            </a:spcBef>
            <a:spcAft>
              <a:spcPct val="15000"/>
            </a:spcAft>
            <a:buChar char="•"/>
          </a:pPr>
          <a:r>
            <a:rPr lang="en-US" sz="1900" kern="1200" dirty="0"/>
            <a:t>Enterprise Data Hub</a:t>
          </a:r>
        </a:p>
      </dsp:txBody>
      <dsp:txXfrm>
        <a:off x="7202424" y="933990"/>
        <a:ext cx="3157537" cy="20438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nglestore.com/blog/why-nosql-databases-wrong-tool-for-modern-applic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docs.live.net/wiki/spaces/DI/pages/2250277412/Document+Design+Gui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mongodb.com/docs/manual/core/index-case-insensitive/"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8" Type="http://schemas.openxmlformats.org/officeDocument/2006/relationships/hyperlink" Target="https://www.youtube.com/watch?v=Wk5YremZy8M" TargetMode="External"/><Relationship Id="rId3" Type="http://schemas.openxmlformats.org/officeDocument/2006/relationships/hyperlink" Target="https://www.infoq.com/articles/Starting-With-MongoDB/" TargetMode="External"/><Relationship Id="rId7" Type="http://schemas.openxmlformats.org/officeDocument/2006/relationships/hyperlink" Target="https://medium.com/@jonvines/lessons-learned-using-mongodb-dac6431aad04"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spencerjones.blog/why-not-mongo/" TargetMode="External"/><Relationship Id="rId5" Type="http://schemas.openxmlformats.org/officeDocument/2006/relationships/hyperlink" Target="https://www.mongodb.com/developer/article/everything-you-know-is-wrong/" TargetMode="External"/><Relationship Id="rId4" Type="http://schemas.openxmlformats.org/officeDocument/2006/relationships/hyperlink" Target="http://devblog.me/wtf-mongo" TargetMode="External"/><Relationship Id="rId9" Type="http://schemas.openxmlformats.org/officeDocument/2006/relationships/hyperlink" Target="https://rockset.com/webinars/scaling-mongodb-talk/"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pill allowed Neo to remain in the fabricated world he had known as reality. The red pill allowed him to be located and extracted from the alien grid and put into real reality. The red pill represented the willingness to learn a potentially unsettling and life-changing truth.</a:t>
            </a:r>
          </a:p>
          <a:p>
            <a:r>
              <a:rPr lang="en-US" dirty="0"/>
              <a:t>Will this presentation reveal a new way of modeling for NoSQL databases that breaks from everything you’ve been told and learned about relational modeling and normalization?</a:t>
            </a:r>
          </a:p>
          <a:p>
            <a:r>
              <a:rPr lang="en-US" dirty="0"/>
              <a:t>Stay tuned</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a:t>
            </a:fld>
            <a:endParaRPr lang="en-US" dirty="0"/>
          </a:p>
        </p:txBody>
      </p:sp>
    </p:spTree>
    <p:extLst>
      <p:ext uri="{BB962C8B-B14F-4D97-AF65-F5344CB8AC3E}">
        <p14:creationId xmlns:p14="http://schemas.microsoft.com/office/powerpoint/2010/main" val="15467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With a relational database, you break each collection of related information into small, independent, atomic components, like customer, address, account, </a:t>
            </a:r>
            <a:r>
              <a:rPr lang="en-US" sz="1200" dirty="0" err="1">
                <a:effectLst/>
                <a:latin typeface="Times New Roman" panose="02020603050405020304" pitchFamily="18" charset="0"/>
                <a:ea typeface="Times New Roman" panose="02020603050405020304" pitchFamily="18" charset="0"/>
              </a:rPr>
              <a:t>account_type</a:t>
            </a:r>
            <a:r>
              <a:rPr lang="en-US" sz="1200" dirty="0">
                <a:effectLst/>
                <a:latin typeface="Times New Roman" panose="02020603050405020304" pitchFamily="18" charset="0"/>
                <a:ea typeface="Times New Roman" panose="02020603050405020304" pitchFamily="18" charset="0"/>
              </a:rPr>
              <a:t>, order, </a:t>
            </a:r>
            <a:r>
              <a:rPr lang="en-US" sz="1200" dirty="0" err="1">
                <a:effectLst/>
                <a:latin typeface="Times New Roman" panose="02020603050405020304" pitchFamily="18" charset="0"/>
                <a:ea typeface="Times New Roman" panose="02020603050405020304" pitchFamily="18" charset="0"/>
              </a:rPr>
              <a:t>order_item</a:t>
            </a:r>
            <a:r>
              <a:rPr lang="en-US" sz="1200" dirty="0">
                <a:effectLst/>
                <a:latin typeface="Times New Roman" panose="02020603050405020304" pitchFamily="18" charset="0"/>
                <a:ea typeface="Times New Roman" panose="02020603050405020304" pitchFamily="18" charset="0"/>
              </a:rPr>
              <a:t>, item, </a:t>
            </a:r>
            <a:r>
              <a:rPr lang="en-US" sz="1200" dirty="0" err="1">
                <a:effectLst/>
                <a:latin typeface="Times New Roman" panose="02020603050405020304" pitchFamily="18" charset="0"/>
                <a:ea typeface="Times New Roman" panose="02020603050405020304" pitchFamily="18" charset="0"/>
              </a:rPr>
              <a:t>item_part</a:t>
            </a:r>
            <a:r>
              <a:rPr lang="en-US" sz="1200" dirty="0">
                <a:effectLst/>
                <a:latin typeface="Times New Roman" panose="02020603050405020304" pitchFamily="18" charset="0"/>
                <a:ea typeface="Times New Roman" panose="02020603050405020304" pitchFamily="18" charset="0"/>
              </a:rPr>
              <a:t>, etc. You are </a:t>
            </a:r>
            <a:r>
              <a:rPr lang="en-US" sz="1200" b="1" dirty="0">
                <a:effectLst/>
                <a:latin typeface="Times New Roman" panose="02020603050405020304" pitchFamily="18" charset="0"/>
                <a:ea typeface="Times New Roman" panose="02020603050405020304" pitchFamily="18" charset="0"/>
              </a:rPr>
              <a:t>focused on and designing for the sake of the data</a:t>
            </a:r>
            <a:r>
              <a:rPr lang="en-US" sz="1200" dirty="0">
                <a:effectLst/>
                <a:latin typeface="Times New Roman" panose="02020603050405020304" pitchFamily="18" charset="0"/>
                <a:ea typeface="Times New Roman" panose="02020603050405020304" pitchFamily="18" charset="0"/>
              </a:rPr>
              <a:t>. This is also known as “shredding”, where the modeler simplifies, distills and teases apart the data into tables that represent real world things, classifications, and relationships between things. This is known as </a:t>
            </a:r>
            <a:r>
              <a:rPr lang="en-US" sz="1200" i="1" dirty="0">
                <a:effectLst/>
                <a:latin typeface="Times New Roman" panose="02020603050405020304" pitchFamily="18" charset="0"/>
                <a:ea typeface="Times New Roman" panose="02020603050405020304" pitchFamily="18" charset="0"/>
              </a:rPr>
              <a:t>normalization</a:t>
            </a:r>
            <a:r>
              <a:rPr lang="en-US" sz="1200" dirty="0">
                <a:effectLst/>
                <a:latin typeface="Times New Roman" panose="02020603050405020304" pitchFamily="18" charset="0"/>
                <a:ea typeface="Times New Roman" panose="02020603050405020304" pitchFamily="18" charset="0"/>
              </a:rPr>
              <a:t>. There are many benefits to this. One of them is being able to </a:t>
            </a:r>
            <a:r>
              <a:rPr lang="en-US" sz="1200" b="1" dirty="0">
                <a:effectLst/>
                <a:latin typeface="Times New Roman" panose="02020603050405020304" pitchFamily="18" charset="0"/>
                <a:ea typeface="Times New Roman" panose="02020603050405020304" pitchFamily="18" charset="0"/>
              </a:rPr>
              <a:t>join the data “on read”,</a:t>
            </a:r>
            <a:r>
              <a:rPr lang="en-US" sz="1200" dirty="0">
                <a:effectLst/>
                <a:latin typeface="Times New Roman" panose="02020603050405020304" pitchFamily="18" charset="0"/>
                <a:ea typeface="Times New Roman" panose="02020603050405020304" pitchFamily="18" charset="0"/>
              </a:rPr>
              <a:t> mixing and matching whatever data is needed to satisfy ad-hoc queries. The ability to answer new questions </a:t>
            </a:r>
            <a:r>
              <a:rPr lang="en-US" sz="1200" u="sng" dirty="0">
                <a:effectLst/>
                <a:latin typeface="Times New Roman" panose="02020603050405020304" pitchFamily="18" charset="0"/>
                <a:ea typeface="Times New Roman" panose="02020603050405020304" pitchFamily="18" charset="0"/>
              </a:rPr>
              <a:t>without having to re-organize the underlying data</a:t>
            </a:r>
            <a:r>
              <a:rPr lang="en-US" sz="1200" dirty="0">
                <a:effectLst/>
                <a:latin typeface="Times New Roman" panose="02020603050405020304" pitchFamily="18" charset="0"/>
                <a:ea typeface="Times New Roman" panose="02020603050405020304" pitchFamily="18" charset="0"/>
              </a:rPr>
              <a:t> is very powerful. Another benefit is cleanliness. An authoritative piece of information (the “master”) is only kept in one place, not 3, 10 or 40 places. If the name of that thing, or one of its attributes changes, it only has to be changed in one place, because it is only linked </a:t>
            </a:r>
            <a:r>
              <a:rPr lang="en-US" sz="1200" b="1" dirty="0">
                <a:effectLst/>
                <a:latin typeface="Times New Roman" panose="02020603050405020304" pitchFamily="18" charset="0"/>
                <a:ea typeface="Times New Roman" panose="02020603050405020304" pitchFamily="18" charset="0"/>
              </a:rPr>
              <a:t>by reference</a:t>
            </a:r>
            <a:r>
              <a:rPr lang="en-US" sz="1200" dirty="0">
                <a:effectLst/>
                <a:latin typeface="Times New Roman" panose="02020603050405020304" pitchFamily="18" charset="0"/>
                <a:ea typeface="Times New Roman" panose="02020603050405020304" pitchFamily="18" charset="0"/>
              </a:rPr>
              <a:t>, using a foreign key to point from the child to the parent where all the master information on the parent is kept. If done right, data is clean and </a:t>
            </a:r>
            <a:r>
              <a:rPr lang="en-US" sz="1200" b="1" dirty="0">
                <a:effectLst/>
                <a:latin typeface="Times New Roman" panose="02020603050405020304" pitchFamily="18" charset="0"/>
                <a:ea typeface="Times New Roman" panose="02020603050405020304" pitchFamily="18" charset="0"/>
              </a:rPr>
              <a:t>consistent</a:t>
            </a:r>
            <a:r>
              <a:rPr lang="en-US" sz="1200" dirty="0">
                <a:effectLst/>
                <a:latin typeface="Times New Roman" panose="02020603050405020304" pitchFamily="18" charset="0"/>
                <a:ea typeface="Times New Roman" panose="02020603050405020304" pitchFamily="18" charset="0"/>
              </a:rPr>
              <a:t> and trustworthy, all the time.</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Tree>
    <p:extLst>
      <p:ext uri="{BB962C8B-B14F-4D97-AF65-F5344CB8AC3E}">
        <p14:creationId xmlns:p14="http://schemas.microsoft.com/office/powerpoint/2010/main" val="262277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simple, real-world document, a library checkout receipt, and apply normalization and data modeling principles, to come up with a proposed conceptual, logical and physical data model that could be implemented in less than an hour to create a library checkout system.</a:t>
            </a:r>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316664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highlighted the entities in purple to help you see the “trees” in the forest, so to speak.</a:t>
            </a:r>
          </a:p>
          <a:p>
            <a:endParaRPr lang="en-US" dirty="0"/>
          </a:p>
          <a:p>
            <a:r>
              <a:rPr lang="en-US" dirty="0"/>
              <a:t>The attributes are found displayed within, or associated to each entity. Sometimes what you see in a physical example like this, or in a mockup or use-case or user-journey story, is not the full set of attributes the analyst, product owner, or business subject matter expert expects. They are often aware of more entities that belong to the system, more attributes that are needed, or typically not displayed due to edge cases. You’ve got to dig and be great at being curious and asking questions, to be sure. If you have a sharp analyst that already does this for you, fantastic; that makes your job far easier.</a:t>
            </a:r>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379339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first draft approach to modeling just the entities or attributes we see or anticipate. Is it good? Is it complete?</a:t>
            </a:r>
          </a:p>
        </p:txBody>
      </p:sp>
      <p:sp>
        <p:nvSpPr>
          <p:cNvPr id="4" name="Slide Number Placeholder 3"/>
          <p:cNvSpPr>
            <a:spLocks noGrp="1"/>
          </p:cNvSpPr>
          <p:nvPr>
            <p:ph type="sldNum" sz="quarter" idx="5"/>
          </p:nvPr>
        </p:nvSpPr>
        <p:spPr/>
        <p:txBody>
          <a:bodyPr/>
          <a:lstStyle/>
          <a:p>
            <a:fld id="{2E6DE88F-1F85-4A27-9D34-D74A50E7B0DA}" type="slidenum">
              <a:rPr lang="en-US" smtClean="0"/>
              <a:t>14</a:t>
            </a:fld>
            <a:endParaRPr lang="en-US" dirty="0"/>
          </a:p>
        </p:txBody>
      </p:sp>
    </p:spTree>
    <p:extLst>
      <p:ext uri="{BB962C8B-B14F-4D97-AF65-F5344CB8AC3E}">
        <p14:creationId xmlns:p14="http://schemas.microsoft.com/office/powerpoint/2010/main" val="44454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this draft, is there more we could or should be asking?</a:t>
            </a:r>
          </a:p>
          <a:p>
            <a:endParaRPr lang="en-US" dirty="0"/>
          </a:p>
          <a:p>
            <a:r>
              <a:rPr lang="en-US" dirty="0"/>
              <a:t>Does it handle the basic scenario of </a:t>
            </a:r>
          </a:p>
          <a:p>
            <a:pPr marL="228600" indent="-228600">
              <a:buAutoNum type="arabicParenR"/>
            </a:pPr>
            <a:r>
              <a:rPr lang="en-US" dirty="0"/>
              <a:t>a patron presenting a card (which has already been activated as part of a different process in the library)</a:t>
            </a:r>
          </a:p>
          <a:p>
            <a:pPr marL="228600" indent="-228600">
              <a:buAutoNum type="arabicParenR"/>
            </a:pPr>
            <a:r>
              <a:rPr lang="en-US" dirty="0"/>
              <a:t>and checking out one or more items</a:t>
            </a:r>
          </a:p>
          <a:p>
            <a:pPr marL="228600" indent="-228600">
              <a:buAutoNum type="arabicParenR"/>
            </a:pPr>
            <a:r>
              <a:rPr lang="en-US" dirty="0"/>
              <a:t>and receiving a receipt with a due date next to each item</a:t>
            </a:r>
          </a:p>
          <a:p>
            <a:pPr marL="0" indent="0">
              <a:buNone/>
            </a:pPr>
            <a:r>
              <a:rPr lang="en-US" dirty="0"/>
              <a:t>??</a:t>
            </a:r>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37284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standards comes from a one-page doc that I use to summarize ALL the detailed docs on design, naming and physical modeling.</a:t>
            </a:r>
          </a:p>
          <a:p>
            <a:r>
              <a:rPr lang="en-US" dirty="0"/>
              <a:t>A single page checklist is far easier on the eyes, psyche and morale of developers than a 93 page treatise on modeling.</a:t>
            </a:r>
          </a:p>
          <a:p>
            <a:r>
              <a:rPr lang="en-US" dirty="0"/>
              <a:t>In the actual checklist, each item is a hyperlink, where the new employee, or a freshman engineer, can click the link to be taken to the section in the larger instructional docs, where they can learn all the details and nuances of that checklist item.</a:t>
            </a:r>
          </a:p>
        </p:txBody>
      </p:sp>
      <p:sp>
        <p:nvSpPr>
          <p:cNvPr id="4" name="Slide Number Placeholder 3"/>
          <p:cNvSpPr>
            <a:spLocks noGrp="1"/>
          </p:cNvSpPr>
          <p:nvPr>
            <p:ph type="sldNum" sz="quarter" idx="5"/>
          </p:nvPr>
        </p:nvSpPr>
        <p:spPr/>
        <p:txBody>
          <a:bodyPr/>
          <a:lstStyle/>
          <a:p>
            <a:fld id="{2E6DE88F-1F85-4A27-9D34-D74A50E7B0DA}" type="slidenum">
              <a:rPr lang="en-US" smtClean="0"/>
              <a:t>16</a:t>
            </a:fld>
            <a:endParaRPr lang="en-US" dirty="0"/>
          </a:p>
        </p:txBody>
      </p:sp>
    </p:spTree>
    <p:extLst>
      <p:ext uri="{BB962C8B-B14F-4D97-AF65-F5344CB8AC3E}">
        <p14:creationId xmlns:p14="http://schemas.microsoft.com/office/powerpoint/2010/main" val="125292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recommendations comes from page two of that same one-page doc mentioned earlier. ;-)</a:t>
            </a:r>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360132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recommendations comes from page two of that same one-page doc mentioned earlier. ;-)</a:t>
            </a:r>
          </a:p>
        </p:txBody>
      </p:sp>
      <p:sp>
        <p:nvSpPr>
          <p:cNvPr id="4" name="Slide Number Placeholder 3"/>
          <p:cNvSpPr>
            <a:spLocks noGrp="1"/>
          </p:cNvSpPr>
          <p:nvPr>
            <p:ph type="sldNum" sz="quarter" idx="5"/>
          </p:nvPr>
        </p:nvSpPr>
        <p:spPr/>
        <p:txBody>
          <a:bodyPr/>
          <a:lstStyle/>
          <a:p>
            <a:fld id="{2E6DE88F-1F85-4A27-9D34-D74A50E7B0DA}" type="slidenum">
              <a:rPr lang="en-US" smtClean="0"/>
              <a:t>18</a:t>
            </a:fld>
            <a:endParaRPr lang="en-US" dirty="0"/>
          </a:p>
        </p:txBody>
      </p:sp>
    </p:spTree>
    <p:extLst>
      <p:ext uri="{BB962C8B-B14F-4D97-AF65-F5344CB8AC3E}">
        <p14:creationId xmlns:p14="http://schemas.microsoft.com/office/powerpoint/2010/main" val="30338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recommendations comes from page two of that same one-page doc mentioned earlier. ;-)</a:t>
            </a:r>
          </a:p>
        </p:txBody>
      </p:sp>
      <p:sp>
        <p:nvSpPr>
          <p:cNvPr id="4" name="Slide Number Placeholder 3"/>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723402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had to pick one slide to summarize this presentation, it would be this one.</a:t>
            </a:r>
          </a:p>
          <a:p>
            <a:r>
              <a:rPr lang="en-US" dirty="0"/>
              <a:t>If relational design is all about modeling for the sake of clean, consistent, high-quality data, NoSQL or document database design is all about modeling for fast queries and scalable applications.</a:t>
            </a:r>
          </a:p>
          <a:p>
            <a:r>
              <a:rPr lang="en-US" dirty="0"/>
              <a:t>With relational you start working out the data and eventually build applications on top of that.</a:t>
            </a:r>
          </a:p>
          <a:p>
            <a:r>
              <a:rPr lang="en-US" dirty="0"/>
              <a:t>With document you start with the application and its queries, and eventually arrive at the data that needs to be kept and read.</a:t>
            </a:r>
          </a:p>
          <a:p>
            <a:endParaRPr lang="en-US" dirty="0"/>
          </a:p>
          <a:p>
            <a:r>
              <a:rPr lang="en-US" dirty="0"/>
              <a:t>Let’s stop to digest that for a bit.</a:t>
            </a:r>
          </a:p>
          <a:p>
            <a:endParaRPr lang="en-US" dirty="0"/>
          </a:p>
          <a:p>
            <a:r>
              <a:rPr lang="en-US" dirty="0"/>
              <a:t>Short Version:</a:t>
            </a:r>
          </a:p>
          <a:p>
            <a:r>
              <a:rPr lang="en-US" dirty="0"/>
              <a:t>Relational design is data-centric, and can be seen as sacrificing some speed, </a:t>
            </a:r>
            <a:r>
              <a:rPr lang="en-US" dirty="0" err="1"/>
              <a:t>partionability</a:t>
            </a:r>
            <a:r>
              <a:rPr lang="en-US" dirty="0"/>
              <a:t> and engineer-friendliness</a:t>
            </a:r>
          </a:p>
          <a:p>
            <a:r>
              <a:rPr lang="en-US" dirty="0"/>
              <a:t>Document design is query-centric, and unless approached with more rigor than relational, sacrifices data quality and consistency, leaving a tangled, enterprise-wide mess.</a:t>
            </a:r>
          </a:p>
          <a:p>
            <a:endParaRPr lang="en-US" dirty="0"/>
          </a:p>
          <a:p>
            <a:pPr marL="0" marR="0"/>
            <a:r>
              <a:rPr lang="en-US" dirty="0"/>
              <a:t>Long Version:</a:t>
            </a:r>
            <a:br>
              <a:rPr lang="en-US" dirty="0"/>
            </a:br>
            <a:r>
              <a:rPr lang="en-US" sz="1800" dirty="0">
                <a:effectLst/>
                <a:latin typeface="Times New Roman" panose="02020603050405020304" pitchFamily="18" charset="0"/>
                <a:ea typeface="Times New Roman" panose="02020603050405020304" pitchFamily="18" charset="0"/>
              </a:rPr>
              <a:t>A document database was originally meant to store and serve up…wait for it…documents, things you would ordinarily print out, file, email to others, see in magazines or news websites, etc. It was highly contextual information, all glommed together in one place. Data is typically </a:t>
            </a:r>
            <a:r>
              <a:rPr lang="en-US" sz="1800" b="1" dirty="0">
                <a:effectLst/>
                <a:latin typeface="Times New Roman" panose="02020603050405020304" pitchFamily="18" charset="0"/>
                <a:ea typeface="Times New Roman" panose="02020603050405020304" pitchFamily="18" charset="0"/>
              </a:rPr>
              <a:t>joined “on write”</a:t>
            </a:r>
            <a:r>
              <a:rPr lang="en-US" sz="1800" dirty="0">
                <a:effectLst/>
                <a:latin typeface="Times New Roman" panose="02020603050405020304" pitchFamily="18" charset="0"/>
                <a:ea typeface="Times New Roman" panose="02020603050405020304" pitchFamily="18" charset="0"/>
              </a:rPr>
              <a:t> when the document is first written. This is known as </a:t>
            </a:r>
            <a:r>
              <a:rPr lang="en-US" sz="1800" i="1" dirty="0">
                <a:effectLst/>
                <a:latin typeface="Times New Roman" panose="02020603050405020304" pitchFamily="18" charset="0"/>
                <a:ea typeface="Times New Roman" panose="02020603050405020304" pitchFamily="18" charset="0"/>
              </a:rPr>
              <a:t>de-normalization</a:t>
            </a:r>
            <a:r>
              <a:rPr lang="en-US" sz="1800" dirty="0">
                <a:effectLst/>
                <a:latin typeface="Times New Roman" panose="02020603050405020304" pitchFamily="18" charset="0"/>
                <a:ea typeface="Times New Roman" panose="02020603050405020304" pitchFamily="18" charset="0"/>
              </a:rPr>
              <a:t>. You don’t have to pull the various fields for the object/document from multiple tables in order to serve up the article. Instead all the fields and context required to satisfy a query are already pre-determined, pre-joined, </a:t>
            </a:r>
            <a:r>
              <a:rPr lang="en-US" sz="1800" b="1" dirty="0">
                <a:effectLst/>
                <a:latin typeface="Times New Roman" panose="02020603050405020304" pitchFamily="18" charset="0"/>
                <a:ea typeface="Times New Roman" panose="02020603050405020304" pitchFamily="18" charset="0"/>
              </a:rPr>
              <a:t>nested, embedded</a:t>
            </a:r>
            <a:r>
              <a:rPr lang="en-US" sz="1800" dirty="0">
                <a:effectLst/>
                <a:latin typeface="Times New Roman" panose="02020603050405020304" pitchFamily="18" charset="0"/>
                <a:ea typeface="Times New Roman" panose="02020603050405020304" pitchFamily="18" charset="0"/>
              </a:rPr>
              <a:t> and available in one I/O operation. This means document databases are blazingly fast, and lend themselves easily to sharding and satisfying the needs of web scale problems (Big Data and IoT), because all the information needed is in one place, not scattered across tables, disks and nodes. Unfortunately, if the application requirements change about what the document should contain, the document may have to be modified (leaving holes in prior or future versions of the document and you needing to write exception-handling code and reports to deal with the holes); or worse the document may need to be entirely re-organized to satisfy the new query.</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In a real sense, a document database is like an anti-relational data store. Instead of shredding, a document data model brings lots of information together. And unfortunately, with this practice of gluing everything you need into one place, it also means that a given piece of authoritative information will be found in many, many places in a document database. If the name of the thing, or one of its attributes ever changes, you now have to build code to keep it updated everywhere it is found, and code to keep track of all the duplicated fields. Because it takes time to find all the duplicates and update them, and “</a:t>
            </a:r>
            <a:r>
              <a:rPr lang="en-US" sz="1800" dirty="0" err="1">
                <a:effectLst/>
                <a:latin typeface="Times New Roman" panose="02020603050405020304" pitchFamily="18" charset="0"/>
                <a:ea typeface="Times New Roman" panose="02020603050405020304" pitchFamily="18" charset="0"/>
              </a:rPr>
              <a:t>a’int</a:t>
            </a:r>
            <a:r>
              <a:rPr lang="en-US" sz="1800" dirty="0">
                <a:effectLst/>
                <a:latin typeface="Times New Roman" panose="02020603050405020304" pitchFamily="18" charset="0"/>
                <a:ea typeface="Times New Roman" panose="02020603050405020304" pitchFamily="18" charset="0"/>
              </a:rPr>
              <a:t> nobody got time for that” in this day and age, document and NoSQL databases in general, do not offer consistency. They offer data that is </a:t>
            </a:r>
            <a:r>
              <a:rPr lang="en-US" sz="1800" b="1" dirty="0">
                <a:effectLst/>
                <a:latin typeface="Times New Roman" panose="02020603050405020304" pitchFamily="18" charset="0"/>
                <a:ea typeface="Times New Roman" panose="02020603050405020304" pitchFamily="18" charset="0"/>
              </a:rPr>
              <a:t>eventually consistent</a:t>
            </a:r>
            <a:r>
              <a:rPr lang="en-US" sz="1800" dirty="0">
                <a:effectLst/>
                <a:latin typeface="Times New Roman" panose="02020603050405020304" pitchFamily="18" charset="0"/>
                <a:ea typeface="Times New Roman" panose="02020603050405020304" pitchFamily="18" charset="0"/>
              </a:rPr>
              <a:t>. Unfortunately the side effects of duplicated, usually inconsistent data is often not understood at all, and punted down the road to the downstream consumers of the ratty source data. NoSQL databases, in the wrong hands, often end up a big steaming pile of undocumented, unreliable problem data upon which the business will teeter and fall, or at least shoot itself in the legs and feet a few times.</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20</a:t>
            </a:fld>
            <a:endParaRPr lang="en-US" dirty="0"/>
          </a:p>
        </p:txBody>
      </p:sp>
    </p:spTree>
    <p:extLst>
      <p:ext uri="{BB962C8B-B14F-4D97-AF65-F5344CB8AC3E}">
        <p14:creationId xmlns:p14="http://schemas.microsoft.com/office/powerpoint/2010/main" val="59900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 my career I have spent over 20 years modeling for Oracle and Postgres, and almost 5 years modeling for NoSQL databases and JSON columns in Oracle and Postgres.</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Having spent time on both sides of the fence, I have some thoughts to share with </a:t>
            </a:r>
            <a:r>
              <a:rPr lang="en-US" sz="1800" dirty="0" err="1">
                <a:effectLst/>
                <a:latin typeface="Times New Roman" panose="02020603050405020304" pitchFamily="18" charset="0"/>
                <a:ea typeface="Times New Roman" panose="02020603050405020304" pitchFamily="18" charset="0"/>
              </a:rPr>
              <a:t>yout</a:t>
            </a:r>
            <a:r>
              <a:rPr lang="en-US" sz="1800" dirty="0">
                <a:effectLst/>
                <a:latin typeface="Times New Roman" panose="02020603050405020304" pitchFamily="18" charset="0"/>
                <a:ea typeface="Times New Roman" panose="02020603050405020304" pitchFamily="18" charset="0"/>
              </a:rPr>
              <a:t>.</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106231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https://www.singlestore.com/blog/why-nosql-databases-wrong-tool-for-modern-application/</a:t>
            </a:r>
            <a:r>
              <a:rPr lang="en-US" sz="1800" dirty="0">
                <a:effectLst/>
                <a:latin typeface="Times New Roman" panose="02020603050405020304" pitchFamily="18" charset="0"/>
                <a:ea typeface="Times New Roman" panose="02020603050405020304" pitchFamily="18" charset="0"/>
              </a:rPr>
              <a:t>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The hole-in-the-ground library management system is a great analogy that is sadly happened at companies all over the world, curated by young developers who have never seen data done well. I see it as our mission, the old codgers from the last three decades, our mission is to educate and enlighten.</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That last sentence in this quote is really what this presentation is all about. If a document column, or a document database makes the most sense for your problem at hand, how is it done well to avoid as many of the dangers and pitfalls as possible? Dangers and pitfalls we will now briefly cover before getting into the best practices.</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21</a:t>
            </a:fld>
            <a:endParaRPr lang="en-US" dirty="0"/>
          </a:p>
        </p:txBody>
      </p:sp>
    </p:spTree>
    <p:extLst>
      <p:ext uri="{BB962C8B-B14F-4D97-AF65-F5344CB8AC3E}">
        <p14:creationId xmlns:p14="http://schemas.microsoft.com/office/powerpoint/2010/main" val="150690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 love this quote from my friend and someone I look to as a mentor, Ryan Smith. He interviewed me for Sr. Data Architect at Nike and offered me a job, that I sadly did not take. I first heard him speak in 2014 and the topic was much like today’s “How to model for NoSQL and not feel like you’re selling your soul.” He and that project went on to successfully redesign Nike’s entire product model from scratch, utilizing document technology wisely. He says… {read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Far too many developers choose document databases because it is familiar, or because it works with friendly JSON, or because they don’t know SQL. Little do they understand that much of what a relational database does, and what relational DBAs do, is now dumped on the dev’s shoulders (and not knowing this, critical tasks are missed.) When Ryan and I mention rigor and discipline, we are talking about the developer inheriting the tasks and responsibilities of the traditional DBA and RDBMS. This includes careful design and weighing between referencing and </a:t>
            </a:r>
            <a:r>
              <a:rPr lang="en-US" sz="1800" dirty="0" err="1">
                <a:effectLst/>
                <a:latin typeface="Times New Roman" panose="02020603050405020304" pitchFamily="18" charset="0"/>
                <a:ea typeface="Times New Roman" panose="02020603050405020304" pitchFamily="18" charset="0"/>
              </a:rPr>
              <a:t>emedding</a:t>
            </a:r>
            <a:r>
              <a:rPr lang="en-US" sz="1800" dirty="0">
                <a:effectLst/>
                <a:latin typeface="Times New Roman" panose="02020603050405020304" pitchFamily="18" charset="0"/>
                <a:ea typeface="Times New Roman" panose="02020603050405020304" pitchFamily="18" charset="0"/>
              </a:rPr>
              <a:t>, syncing between master data and child duplications, migrations, versioning, validation, handling of updates, and code adjustment. Most of this now has to be coded in the application or admin/CI/CD tooling, instead of letting the database or DBA handle it.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71273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are a summarization of two months of off and on research, reading everything findable on the web about “what we learned about moving to document or Mongo”, or “why we left Mongo and went back to relational”</a:t>
            </a:r>
          </a:p>
          <a:p>
            <a:r>
              <a:rPr lang="en-US" dirty="0"/>
              <a:t>This is wisdom from those who have “been there, done that”</a:t>
            </a:r>
          </a:p>
        </p:txBody>
      </p:sp>
      <p:sp>
        <p:nvSpPr>
          <p:cNvPr id="4" name="Slide Number Placeholder 3"/>
          <p:cNvSpPr>
            <a:spLocks noGrp="1"/>
          </p:cNvSpPr>
          <p:nvPr>
            <p:ph type="sldNum" sz="quarter" idx="5"/>
          </p:nvPr>
        </p:nvSpPr>
        <p:spPr/>
        <p:txBody>
          <a:bodyPr/>
          <a:lstStyle/>
          <a:p>
            <a:fld id="{2E6DE88F-1F85-4A27-9D34-D74A50E7B0DA}" type="slidenum">
              <a:rPr lang="en-US" smtClean="0"/>
              <a:t>23</a:t>
            </a:fld>
            <a:endParaRPr lang="en-US" dirty="0"/>
          </a:p>
        </p:txBody>
      </p:sp>
    </p:spTree>
    <p:extLst>
      <p:ext uri="{BB962C8B-B14F-4D97-AF65-F5344CB8AC3E}">
        <p14:creationId xmlns:p14="http://schemas.microsoft.com/office/powerpoint/2010/main" val="287250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with our list of sage wisdom from a number of gurus who have “been there and done that”…</a:t>
            </a:r>
          </a:p>
        </p:txBody>
      </p:sp>
      <p:sp>
        <p:nvSpPr>
          <p:cNvPr id="4" name="Slide Number Placeholder 3"/>
          <p:cNvSpPr>
            <a:spLocks noGrp="1"/>
          </p:cNvSpPr>
          <p:nvPr>
            <p:ph type="sldNum" sz="quarter" idx="5"/>
          </p:nvPr>
        </p:nvSpPr>
        <p:spPr/>
        <p:txBody>
          <a:bodyPr/>
          <a:lstStyle/>
          <a:p>
            <a:fld id="{2E6DE88F-1F85-4A27-9D34-D74A50E7B0DA}" type="slidenum">
              <a:rPr lang="en-US" smtClean="0"/>
              <a:t>24</a:t>
            </a:fld>
            <a:endParaRPr lang="en-US" dirty="0"/>
          </a:p>
        </p:txBody>
      </p:sp>
    </p:spTree>
    <p:extLst>
      <p:ext uri="{BB962C8B-B14F-4D97-AF65-F5344CB8AC3E}">
        <p14:creationId xmlns:p14="http://schemas.microsoft.com/office/powerpoint/2010/main" val="4029696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we’re done with the dangers and pitfalls and warnings from scores of gurus on how to avoid them.</a:t>
            </a:r>
          </a:p>
          <a:p>
            <a:r>
              <a:rPr lang="en-US" dirty="0"/>
              <a:t>Is a document DB ever the right choice?</a:t>
            </a:r>
          </a:p>
          <a:p>
            <a:r>
              <a:rPr lang="en-US" dirty="0"/>
              <a:t>Yes, for the right application.</a:t>
            </a:r>
          </a:p>
          <a:p>
            <a:endParaRPr lang="en-US" dirty="0"/>
          </a:p>
          <a:p>
            <a:r>
              <a:rPr lang="en-US" dirty="0"/>
              <a:t>unstructured: sets of unknown fields (at design time), content is only discerned when the document is written (schema-on-write)</a:t>
            </a:r>
          </a:p>
          <a:p>
            <a:r>
              <a:rPr lang="en-US" dirty="0"/>
              <a:t>semi-structured: some known fields combined with rich objects or arrays of fields whose quantity and composition is not known at design-time</a:t>
            </a:r>
          </a:p>
          <a:p>
            <a:endParaRPr lang="en-US" dirty="0"/>
          </a:p>
          <a:p>
            <a:r>
              <a:rPr lang="en-US" dirty="0"/>
              <a:t>https://www.indiehackers.com/post/maybe-you-should-never-use-mongodb-6410ac1a25 (read through the comments)</a:t>
            </a:r>
          </a:p>
          <a:p>
            <a:r>
              <a:rPr lang="en-US" dirty="0"/>
              <a:t>https://www.reddit.com/r/mongodb/comments/e6pm3g/why_does_mongodb_get_so_much_hate/ </a:t>
            </a:r>
          </a:p>
          <a:p>
            <a:r>
              <a:rPr lang="en-US" dirty="0"/>
              <a:t>https://www.codemag.com/article/1309051 </a:t>
            </a:r>
          </a:p>
          <a:p>
            <a:r>
              <a:rPr lang="en-US" dirty="0"/>
              <a:t>https://www.simplethread.com/was-mongodb-ever-the-right-choice </a:t>
            </a:r>
          </a:p>
          <a:p>
            <a:r>
              <a:rPr lang="en-US" dirty="0"/>
              <a:t>https://www.shanestillwell.com/2017/01/14/lessons-learned-using-mongodb/ </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25</a:t>
            </a:fld>
            <a:endParaRPr lang="en-US" dirty="0"/>
          </a:p>
        </p:txBody>
      </p:sp>
    </p:spTree>
    <p:extLst>
      <p:ext uri="{BB962C8B-B14F-4D97-AF65-F5344CB8AC3E}">
        <p14:creationId xmlns:p14="http://schemas.microsoft.com/office/powerpoint/2010/main" val="1632874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Evangelists from </a:t>
            </a:r>
            <a:r>
              <a:rPr lang="en-US" dirty="0" err="1"/>
              <a:t>DocumentDB</a:t>
            </a:r>
            <a:r>
              <a:rPr lang="en-US" dirty="0"/>
              <a:t>, MongoDB, and CouchDB would have you believe you can put everything in a document persistence engine.</a:t>
            </a:r>
          </a:p>
          <a:p>
            <a:r>
              <a:rPr lang="en-US" dirty="0"/>
              <a:t>This is not true.</a:t>
            </a:r>
          </a:p>
          <a:p>
            <a:r>
              <a:rPr lang="en-US" dirty="0"/>
              <a:t>Document databases are best where extreme flexibility is required, extreme scalability, or denormalized wicked-fast read-optimized caches</a:t>
            </a:r>
          </a:p>
          <a:p>
            <a:r>
              <a:rPr lang="en-US" dirty="0"/>
              <a:t>Like these common use cases</a:t>
            </a:r>
          </a:p>
        </p:txBody>
      </p:sp>
      <p:sp>
        <p:nvSpPr>
          <p:cNvPr id="4" name="Slide Number Placeholder 3"/>
          <p:cNvSpPr>
            <a:spLocks noGrp="1"/>
          </p:cNvSpPr>
          <p:nvPr>
            <p:ph type="sldNum" sz="quarter" idx="5"/>
          </p:nvPr>
        </p:nvSpPr>
        <p:spPr/>
        <p:txBody>
          <a:bodyPr/>
          <a:lstStyle/>
          <a:p>
            <a:fld id="{2E6DE88F-1F85-4A27-9D34-D74A50E7B0DA}" type="slidenum">
              <a:rPr lang="en-US" smtClean="0"/>
              <a:t>26</a:t>
            </a:fld>
            <a:endParaRPr lang="en-US" dirty="0"/>
          </a:p>
        </p:txBody>
      </p:sp>
    </p:spTree>
    <p:extLst>
      <p:ext uri="{BB962C8B-B14F-4D97-AF65-F5344CB8AC3E}">
        <p14:creationId xmlns:p14="http://schemas.microsoft.com/office/powerpoint/2010/main" val="622661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Selected Sources:</a:t>
            </a:r>
            <a:br>
              <a:rPr lang="en-US" dirty="0"/>
            </a:br>
            <a:r>
              <a:rPr lang="en-US" sz="1800" b="0" i="0" u="none" strike="noStrike" baseline="0" dirty="0">
                <a:solidFill>
                  <a:srgbClr val="2151C6"/>
                </a:solidFill>
                <a:latin typeface="Arial" panose="020B0604020202020204" pitchFamily="34" charset="0"/>
              </a:rPr>
              <a:t>https://www.mongodb.com/blog/post/6-rules-of-thumb-for-mongodb-schema-design-part-1</a:t>
            </a:r>
          </a:p>
          <a:p>
            <a:pPr algn="l"/>
            <a:r>
              <a:rPr lang="en-US" sz="1800" b="0" i="0" u="none" strike="noStrike" baseline="0" dirty="0">
                <a:solidFill>
                  <a:srgbClr val="2151C6"/>
                </a:solidFill>
                <a:latin typeface="Arial" panose="020B0604020202020204" pitchFamily="34" charset="0"/>
              </a:rPr>
              <a:t>https://www.mongodb.com/blog/post/6-rules-of-thumb-for-mongodb-schema-design-part-2</a:t>
            </a:r>
          </a:p>
          <a:p>
            <a:pPr algn="l"/>
            <a:r>
              <a:rPr lang="en-US" sz="1800" b="0" i="0" u="none" strike="noStrike" baseline="0" dirty="0">
                <a:solidFill>
                  <a:srgbClr val="2151C6"/>
                </a:solidFill>
                <a:latin typeface="Arial" panose="020B0604020202020204" pitchFamily="34" charset="0"/>
              </a:rPr>
              <a:t>https://www.mongodb.com/blog/post/6-rules-of-thumb-for-mongodb-schema-design-part-3</a:t>
            </a:r>
          </a:p>
          <a:p>
            <a:pPr algn="l"/>
            <a:r>
              <a:rPr lang="en-US" sz="1800" b="0" i="0" u="none" strike="noStrike" baseline="0" dirty="0">
                <a:solidFill>
                  <a:srgbClr val="2151C6"/>
                </a:solidFill>
                <a:latin typeface="Arial" panose="020B0604020202020204" pitchFamily="34" charset="0"/>
              </a:rPr>
              <a:t>https://towardsdatascience.com/design-patterns-for-mongodb-894767315905</a:t>
            </a:r>
          </a:p>
          <a:p>
            <a:pPr algn="l"/>
            <a:r>
              <a:rPr lang="en-US" sz="1800" b="0" i="0" u="none" strike="noStrike" baseline="0" dirty="0">
                <a:solidFill>
                  <a:srgbClr val="2151C6"/>
                </a:solidFill>
                <a:latin typeface="Arial" panose="020B0604020202020204" pitchFamily="34" charset="0"/>
              </a:rPr>
              <a:t>https://www.digitalocean.com/community/tutorials/how-to-design-a-document-schema-in-mongodb </a:t>
            </a:r>
            <a:r>
              <a:rPr lang="en-US" sz="1800" b="0" i="0" u="none" strike="noStrike" baseline="0" dirty="0">
                <a:solidFill>
                  <a:srgbClr val="000000"/>
                </a:solidFill>
                <a:latin typeface="Arial" panose="020B0604020202020204" pitchFamily="34" charset="0"/>
              </a:rPr>
              <a:t>(part 10/16, a really good How-to series)</a:t>
            </a:r>
          </a:p>
          <a:p>
            <a:pPr algn="l"/>
            <a:r>
              <a:rPr lang="en-US" sz="1800" b="0" i="0" u="none" strike="noStrike" baseline="0" dirty="0">
                <a:solidFill>
                  <a:srgbClr val="2151C6"/>
                </a:solidFill>
                <a:latin typeface="Arial" panose="020B0604020202020204" pitchFamily="34" charset="0"/>
              </a:rPr>
              <a:t>https://www.codemag.com/article/1309051</a:t>
            </a:r>
          </a:p>
          <a:p>
            <a:pPr algn="l"/>
            <a:r>
              <a:rPr lang="en-US" sz="1800" b="0" i="0" u="none" strike="noStrike" baseline="0" dirty="0">
                <a:solidFill>
                  <a:srgbClr val="2151C6"/>
                </a:solidFill>
                <a:latin typeface="Arial" panose="020B0604020202020204" pitchFamily="34" charset="0"/>
              </a:rPr>
              <a:t>https://www.mongodb.com/developer/article/schema-design-anti-pattern-summary/</a:t>
            </a:r>
          </a:p>
          <a:p>
            <a:pPr algn="l"/>
            <a:r>
              <a:rPr lang="en-US" sz="1800" b="0" i="0" u="none" strike="noStrike" baseline="0" dirty="0">
                <a:solidFill>
                  <a:srgbClr val="2151C6"/>
                </a:solidFill>
                <a:latin typeface="Arial" panose="020B0604020202020204" pitchFamily="34" charset="0"/>
              </a:rPr>
              <a:t>https://www.mongodb.com/blog/post/building-with-patterns-a-summary</a:t>
            </a:r>
          </a:p>
          <a:p>
            <a:pPr algn="l"/>
            <a:r>
              <a:rPr lang="en-US" sz="1800" b="0" i="0" u="none" strike="noStrike" baseline="0" dirty="0">
                <a:solidFill>
                  <a:srgbClr val="2151C6"/>
                </a:solidFill>
                <a:latin typeface="Arial" panose="020B0604020202020204" pitchFamily="34" charset="0"/>
              </a:rPr>
              <a:t>https://hackolade.com/help/BenefitsofmodelingapplytoNoSQLan.html</a:t>
            </a:r>
          </a:p>
          <a:p>
            <a:pPr algn="l"/>
            <a:r>
              <a:rPr lang="en-US" sz="1800" b="0" i="0" u="none" strike="noStrike" baseline="0" dirty="0">
                <a:solidFill>
                  <a:srgbClr val="2151C6"/>
                </a:solidFill>
                <a:latin typeface="Arial" panose="020B0604020202020204" pitchFamily="34" charset="0"/>
              </a:rPr>
              <a:t>https://hackolade.com/help/Query-drivendatamodelingbasedona.html</a:t>
            </a:r>
          </a:p>
          <a:p>
            <a:pPr algn="l"/>
            <a:r>
              <a:rPr lang="en-US" sz="1800" b="0" i="0" u="none" strike="noStrike" baseline="0" dirty="0">
                <a:solidFill>
                  <a:srgbClr val="2151C6"/>
                </a:solidFill>
                <a:latin typeface="Arial" panose="020B0604020202020204" pitchFamily="34" charset="0"/>
              </a:rPr>
              <a:t>https://www.youtube.com/watch?v=bxw1AkH2aM4</a:t>
            </a:r>
          </a:p>
          <a:p>
            <a:pPr algn="l"/>
            <a:r>
              <a:rPr lang="en-US" dirty="0"/>
              <a:t>https://devopedia.org/data-modelling-with-mongodb</a:t>
            </a:r>
          </a:p>
        </p:txBody>
      </p:sp>
      <p:sp>
        <p:nvSpPr>
          <p:cNvPr id="4" name="Slide Number Placeholder 3"/>
          <p:cNvSpPr>
            <a:spLocks noGrp="1"/>
          </p:cNvSpPr>
          <p:nvPr>
            <p:ph type="sldNum" sz="quarter" idx="5"/>
          </p:nvPr>
        </p:nvSpPr>
        <p:spPr/>
        <p:txBody>
          <a:bodyPr/>
          <a:lstStyle/>
          <a:p>
            <a:fld id="{2E6DE88F-1F85-4A27-9D34-D74A50E7B0DA}" type="slidenum">
              <a:rPr lang="en-US" smtClean="0"/>
              <a:t>27</a:t>
            </a:fld>
            <a:endParaRPr lang="en-US" dirty="0"/>
          </a:p>
        </p:txBody>
      </p:sp>
    </p:spTree>
    <p:extLst>
      <p:ext uri="{BB962C8B-B14F-4D97-AF65-F5344CB8AC3E}">
        <p14:creationId xmlns:p14="http://schemas.microsoft.com/office/powerpoint/2010/main" val="752947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Unless you have one of the common cases for a document DB mentioned two slides ago, I honestly feel that the semi-structured is approach is the right way to handle flexible schema demands, 98% of the time. You leave the structured data in relational form, and isolate the unstructured/flexible stuff in its own JSON column. In Oracle that is the new JSON data type. In Postgres it is JSONB (there is an older JSON type, but it is not used anymore as the JSONB type is more performant, versatile and indexable.</a:t>
            </a:r>
          </a:p>
          <a:p>
            <a:endParaRPr lang="en-US" dirty="0"/>
          </a:p>
          <a:p>
            <a:r>
              <a:rPr lang="en-US" dirty="0"/>
              <a:t>Oracle example adapted from https://docs.oracle.com/en/database/oracle/oracle-database/21/adjsn/json-in-oracle-database.html</a:t>
            </a:r>
          </a:p>
          <a:p>
            <a:r>
              <a:rPr lang="en-US" dirty="0"/>
              <a:t>Postgres example built from Oracle adaptation</a:t>
            </a:r>
          </a:p>
          <a:p>
            <a:r>
              <a:rPr lang="en-US" dirty="0"/>
              <a:t>You could put JSON data in Oracle CLOB columns pretty early on. With each release, 10, 11, 12, the native support for operators and functions that allowed you to validate, manipulate and query JSON got better. With 21c Oracle introduced the native binary format JSON data type.</a:t>
            </a:r>
          </a:p>
          <a:p>
            <a:r>
              <a:rPr lang="en-US" dirty="0"/>
              <a:t>Postgres has had JSON since 9.2, and the better, binary version, JSONB, since 9.4. Like Oracle, each release of Postgres sees better support for JSON validation, manipulation and query.</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28</a:t>
            </a:fld>
            <a:endParaRPr lang="en-US" dirty="0"/>
          </a:p>
        </p:txBody>
      </p:sp>
    </p:spTree>
    <p:extLst>
      <p:ext uri="{BB962C8B-B14F-4D97-AF65-F5344CB8AC3E}">
        <p14:creationId xmlns:p14="http://schemas.microsoft.com/office/powerpoint/2010/main" val="3258229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the next 40 slides are all skewed to Mongo is that it is the most popular document database in the world, according to db-engines.com, by 6X the next most popular.</a:t>
            </a:r>
          </a:p>
          <a:p>
            <a:r>
              <a:rPr lang="en-US" dirty="0"/>
              <a:t>Another reason is I’ve only ever seen failed MongoDB projects that ended up being rewritten back into relational.</a:t>
            </a:r>
          </a:p>
          <a:p>
            <a:r>
              <a:rPr lang="en-US" dirty="0"/>
              <a:t>The third is it’s the only document DB that I’ve ever had access to in the companies where I’ve worked.</a:t>
            </a:r>
          </a:p>
          <a:p>
            <a:r>
              <a:rPr lang="en-US" dirty="0"/>
              <a:t>I’ve researched AWS </a:t>
            </a:r>
            <a:r>
              <a:rPr lang="en-US" dirty="0" err="1"/>
              <a:t>DocumentDB</a:t>
            </a:r>
            <a:r>
              <a:rPr lang="en-US" dirty="0"/>
              <a:t> heavily, but never built to </a:t>
            </a:r>
            <a:r>
              <a:rPr lang="en-US" dirty="0" err="1"/>
              <a:t>DocumentDB</a:t>
            </a:r>
            <a:r>
              <a:rPr lang="en-US" dirty="0"/>
              <a:t>, DynamoDB, Couchbase or Couch DB</a:t>
            </a:r>
          </a:p>
        </p:txBody>
      </p:sp>
      <p:sp>
        <p:nvSpPr>
          <p:cNvPr id="4" name="Slide Number Placeholder 3"/>
          <p:cNvSpPr>
            <a:spLocks noGrp="1"/>
          </p:cNvSpPr>
          <p:nvPr>
            <p:ph type="sldNum" sz="quarter" idx="5"/>
          </p:nvPr>
        </p:nvSpPr>
        <p:spPr/>
        <p:txBody>
          <a:bodyPr/>
          <a:lstStyle/>
          <a:p>
            <a:fld id="{2E6DE88F-1F85-4A27-9D34-D74A50E7B0DA}" type="slidenum">
              <a:rPr lang="en-US" smtClean="0"/>
              <a:t>29</a:t>
            </a:fld>
            <a:endParaRPr lang="en-US" dirty="0"/>
          </a:p>
        </p:txBody>
      </p:sp>
    </p:spTree>
    <p:extLst>
      <p:ext uri="{BB962C8B-B14F-4D97-AF65-F5344CB8AC3E}">
        <p14:creationId xmlns:p14="http://schemas.microsoft.com/office/powerpoint/2010/main" val="233303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proceed, I found it handy to have a map between the relational and document database worlds.</a:t>
            </a:r>
          </a:p>
          <a:p>
            <a:r>
              <a:rPr lang="en-US" dirty="0"/>
              <a:t>If you can remember that a collection of documents with fields is roughly the same as tables of rows with columns, you’re good to go. The hard part to wrap your head around is that the schema, the structure of the collection, is not pre-defined. It comes into existence when the document is written into the collection.</a:t>
            </a:r>
          </a:p>
        </p:txBody>
      </p:sp>
      <p:sp>
        <p:nvSpPr>
          <p:cNvPr id="4" name="Slide Number Placeholder 3"/>
          <p:cNvSpPr>
            <a:spLocks noGrp="1"/>
          </p:cNvSpPr>
          <p:nvPr>
            <p:ph type="sldNum" sz="quarter" idx="5"/>
          </p:nvPr>
        </p:nvSpPr>
        <p:spPr/>
        <p:txBody>
          <a:bodyPr/>
          <a:lstStyle/>
          <a:p>
            <a:fld id="{2E6DE88F-1F85-4A27-9D34-D74A50E7B0DA}" type="slidenum">
              <a:rPr lang="en-US" smtClean="0"/>
              <a:t>30</a:t>
            </a:fld>
            <a:endParaRPr lang="en-US" dirty="0"/>
          </a:p>
        </p:txBody>
      </p:sp>
    </p:spTree>
    <p:extLst>
      <p:ext uri="{BB962C8B-B14F-4D97-AF65-F5344CB8AC3E}">
        <p14:creationId xmlns:p14="http://schemas.microsoft.com/office/powerpoint/2010/main" val="125296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Graph, key-value, object store, columnar/wide-column all have their place, but they are more niche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The entire presentation is meant to cover the two most popular data management modeling approaches, and compare and contrast them. </a:t>
            </a:r>
            <a:r>
              <a:rPr lang="en-US" sz="1200" dirty="0" err="1">
                <a:effectLst/>
                <a:latin typeface="Times New Roman" panose="02020603050405020304" pitchFamily="18" charset="0"/>
              </a:rPr>
              <a:t>Unfortunatey</a:t>
            </a:r>
            <a:r>
              <a:rPr lang="en-US" sz="1200" dirty="0">
                <a:effectLst/>
                <a:latin typeface="Times New Roman" panose="02020603050405020304" pitchFamily="18" charset="0"/>
              </a:rPr>
              <a:t>, that’s a three hour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So I’ll have to assume all of you are already familiar with relational modeling. We’ll fly through that and drop a few nuggets of wisdom.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I’ll spend the majority of the time on guiding principles and tips, in hopes of helping you short-cut the learning curve of transitioning from relational to document modeling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We’ll lean heavily on </a:t>
            </a:r>
            <a:r>
              <a:rPr lang="en-US" sz="1200" dirty="0" err="1">
                <a:effectLst/>
                <a:latin typeface="Times New Roman" panose="02020603050405020304" pitchFamily="18" charset="0"/>
              </a:rPr>
              <a:t>on</a:t>
            </a:r>
            <a:r>
              <a:rPr lang="en-US" sz="1200" dirty="0">
                <a:effectLst/>
                <a:latin typeface="Times New Roman" panose="02020603050405020304" pitchFamily="18" charset="0"/>
              </a:rPr>
              <a:t> learning from the hard-lessons of others who have preceded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Towards the end, if time allows, we’ll have a frank, town-hall chat about your experiences and questions on document modeling.</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are based on only 4 years of implementing JSON columns in Postgres, JSON documents in MongoDB and MongoDB Atlas, and a month or two of research and training. So I have much to learn in the document modeling space, and will happily accept any corrections or additions you offer.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You will notice these principles seem familiar. Data modeling for a document database require the same principles as relational modeling. The one relational modeling principle that doesn’t apply is “Duplication is a Disease”. Duplication, embedding, and denormalization are embraced and encouraged within document and other NoSQL databases as a means to wicked fast performance. Nevertheless, the troubles with duplication do not magically disappear and must be coded for and handled with great care and wisdom.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Document databases are often named in a hyphenated manner. And collections are often named with CamelCase. But almost every document database guru I learned from, including MongoDB’s own trainers, use lower snake_case for field names within a document. I feel it is easier to just use snake_case for everything.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Not every shop can use JSON Schema. And validation implies rigid structure, which is kind of anathema to document databases. But use JSON Schema when you can, thereby letting the least common denominator (the database) be in charge of automatically protecting the data, rather than relying on a human to remember and code it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31</a:t>
            </a:fld>
            <a:endParaRPr lang="en-US" dirty="0"/>
          </a:p>
        </p:txBody>
      </p:sp>
    </p:spTree>
    <p:extLst>
      <p:ext uri="{BB962C8B-B14F-4D97-AF65-F5344CB8AC3E}">
        <p14:creationId xmlns:p14="http://schemas.microsoft.com/office/powerpoint/2010/main" val="431149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a:t>Before we jump into designing collections and their documents, some overarching rules of thumb may be helpful to study and retain. </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32</a:t>
            </a:fld>
            <a:endParaRPr lang="en-US" dirty="0"/>
          </a:p>
        </p:txBody>
      </p:sp>
    </p:spTree>
    <p:extLst>
      <p:ext uri="{BB962C8B-B14F-4D97-AF65-F5344CB8AC3E}">
        <p14:creationId xmlns:p14="http://schemas.microsoft.com/office/powerpoint/2010/main" val="896302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The following four slides are the “one page” document modeling checklist I provide to the engineers on my teams. In the actual doc each checklist item is a hyperlink to a much larger doc that gives the detailed explanation for those new to the company, or document modeling in 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Email me for the Document Modeling guide, which has a full explanation of the phases of modeling and the sequence in which they are done, as well as the “why” and details behind each step. This checklist attempts to distill all of that into a more digestible “one-page checklist”, for those new to document design, or needing a refresher.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33</a:t>
            </a:fld>
            <a:endParaRPr lang="en-US" dirty="0"/>
          </a:p>
        </p:txBody>
      </p:sp>
    </p:spTree>
    <p:extLst>
      <p:ext uri="{BB962C8B-B14F-4D97-AF65-F5344CB8AC3E}">
        <p14:creationId xmlns:p14="http://schemas.microsoft.com/office/powerpoint/2010/main" val="281950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Email me for the Document Modeling guide, which has a full explanation of the phases of modeling and the sequence in which they are done, as well as the “why” and details behind each step. This checklist attempts to distill all of that into a more digestible “one-page checklist”, for those new to document design, or needing a refresher. The actual, integrated checklist has hyperlinks for each item leading to the detailed section in the Document Modeling guide that explains it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*Whatever you found out or came to know about the nature and purpose of the entity during analysis should be preserved where it can be easily found and maintained over time. Ideally this will be saved in the database itself, or a document modeling tool where the model is saved in the project’s repository. If these aren’t viable, at the very least save the description in the Design doc, and inline comments in the code file that defines the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34</a:t>
            </a:fld>
            <a:endParaRPr lang="en-US" dirty="0"/>
          </a:p>
        </p:txBody>
      </p:sp>
    </p:spTree>
    <p:extLst>
      <p:ext uri="{BB962C8B-B14F-4D97-AF65-F5344CB8AC3E}">
        <p14:creationId xmlns:p14="http://schemas.microsoft.com/office/powerpoint/2010/main" val="1635159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Email me for the Document Modeling guide, which has a full explanation of the phases of modeling and the sequence in which they are done, as well as the “why” and details behind each step. This checklist attempts to distill all of that into a more digestible “one-page checklist”, for those new to document design, or needing a refresher.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35</a:t>
            </a:fld>
            <a:endParaRPr lang="en-US" dirty="0"/>
          </a:p>
        </p:txBody>
      </p:sp>
    </p:spTree>
    <p:extLst>
      <p:ext uri="{BB962C8B-B14F-4D97-AF65-F5344CB8AC3E}">
        <p14:creationId xmlns:p14="http://schemas.microsoft.com/office/powerpoint/2010/main" val="2122082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Email me for the full Document Modeling guide, which has a full explanation of the phases of modeling and the sequence in which they are done, as well as the “why” and details behind each step. This checklist attempts to distill all of that into a more digestible “one-page checklist”, for those new to document design, or needing a refresher.</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 Views: </a:t>
            </a:r>
            <a:r>
              <a:rPr lang="en-US" cap="none" dirty="0"/>
              <a:t>If the runtime read performance is not acceptable, consider keeping the pipeline inside a function that creates an on-demand materialized view (a collection of the query results stored on disk)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Scaling: </a:t>
            </a:r>
            <a:r>
              <a:rPr lang="en-US" sz="1800" dirty="0">
                <a:effectLst/>
                <a:latin typeface="Times New Roman" panose="02020603050405020304" pitchFamily="18" charset="0"/>
                <a:ea typeface="Times New Roman" panose="02020603050405020304" pitchFamily="18" charset="0"/>
              </a:rPr>
              <a:t>Typically is best to start with nothing unless scaling is clearly required. All options require more resources to pull off. Replication is more often used for heavily-read systems where the amount of data is &lt; 1TB. Sharding is more often used when data grows steadily or exponentially past the 1TB fuzzy threshold.</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36</a:t>
            </a:fld>
            <a:endParaRPr lang="en-US" dirty="0"/>
          </a:p>
        </p:txBody>
      </p:sp>
    </p:spTree>
    <p:extLst>
      <p:ext uri="{BB962C8B-B14F-4D97-AF65-F5344CB8AC3E}">
        <p14:creationId xmlns:p14="http://schemas.microsoft.com/office/powerpoint/2010/main" val="861639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“Document DB Modeling Guide” slides are a slimmed down version of a 16 page guide I bring to my employers and clients when I come in to work with them and train their teams.</a:t>
            </a:r>
          </a:p>
          <a:p>
            <a:endParaRPr lang="en-US" dirty="0"/>
          </a:p>
          <a:p>
            <a:pPr algn="l"/>
            <a:r>
              <a:rPr lang="en-US" sz="1800" b="0" i="0" u="none" strike="noStrike" baseline="0" dirty="0">
                <a:latin typeface="Arial" panose="020B0604020202020204" pitchFamily="34" charset="0"/>
              </a:rPr>
              <a:t>Document databases allow you to store documents of different shapes (fields, schema, datatypes, versions, etc.) in the same collection. This</a:t>
            </a:r>
          </a:p>
          <a:p>
            <a:pPr algn="l"/>
            <a:r>
              <a:rPr lang="en-US" sz="1800" b="0" i="0" u="none" strike="noStrike" baseline="0" dirty="0">
                <a:latin typeface="Arial" panose="020B0604020202020204" pitchFamily="34" charset="0"/>
              </a:rPr>
              <a:t>flexibility is empowering and exciting, finally freed of tyrannical relational DBAs, their stiff databases, joins and SQL. And yet, taking advantage of</a:t>
            </a:r>
          </a:p>
          <a:p>
            <a:pPr algn="l"/>
            <a:r>
              <a:rPr lang="en-US" sz="1800" b="0" i="0" u="none" strike="noStrike" baseline="0" dirty="0">
                <a:latin typeface="Arial" panose="020B0604020202020204" pitchFamily="34" charset="0"/>
              </a:rPr>
              <a:t>this flexibility is generally a bad idea and results in a tangled mess of a collection.</a:t>
            </a:r>
          </a:p>
          <a:p>
            <a:pPr algn="l"/>
            <a:r>
              <a:rPr lang="en-US" sz="1800" b="0" i="0" u="none" strike="noStrike" baseline="0" dirty="0">
                <a:latin typeface="Arial" panose="020B0604020202020204" pitchFamily="34" charset="0"/>
              </a:rPr>
              <a:t>Carefully making choices between the pros and cons of a database engine is where the schema designer earns their paycheck. Doing this well</a:t>
            </a:r>
          </a:p>
          <a:p>
            <a:pPr algn="l"/>
            <a:r>
              <a:rPr lang="en-US" sz="1800" b="0" i="0" u="none" strike="noStrike" baseline="0" dirty="0">
                <a:latin typeface="Arial" panose="020B0604020202020204" pitchFamily="34" charset="0"/>
              </a:rPr>
              <a:t>can save the business millions in regrettable re-work down the road. </a:t>
            </a:r>
            <a:r>
              <a:rPr lang="en-US" sz="1800" b="1" i="0" u="none" strike="noStrike" baseline="0" dirty="0">
                <a:latin typeface="Arial" panose="020B0604020202020204" pitchFamily="34" charset="0"/>
              </a:rPr>
              <a:t>Doing this well requires a deep understanding of the data, data</a:t>
            </a:r>
          </a:p>
          <a:p>
            <a:pPr algn="l"/>
            <a:r>
              <a:rPr lang="en-US" sz="1800" b="1" i="0" u="none" strike="noStrike" baseline="0" dirty="0">
                <a:latin typeface="Arial" panose="020B0604020202020204" pitchFamily="34" charset="0"/>
              </a:rPr>
              <a:t>meaning, business context, application usage, expected queries and operations</a:t>
            </a:r>
            <a:r>
              <a:rPr lang="en-US" sz="1800" b="0" i="0" u="none" strike="noStrike" baseline="0" dirty="0">
                <a:latin typeface="Arial" panose="020B0604020202020204" pitchFamily="34" charset="0"/>
              </a:rPr>
              <a:t>, etc. It is a balancing act between application</a:t>
            </a:r>
          </a:p>
          <a:p>
            <a:pPr algn="l"/>
            <a:r>
              <a:rPr lang="en-US" sz="1800" b="0" i="0" u="none" strike="noStrike" baseline="0" dirty="0">
                <a:latin typeface="Arial" panose="020B0604020202020204" pitchFamily="34" charset="0"/>
              </a:rPr>
              <a:t>requirements, database capabilities, and limitations.</a:t>
            </a:r>
          </a:p>
          <a:p>
            <a:pPr algn="l"/>
            <a:r>
              <a:rPr lang="en-US" sz="1800" b="0" i="0" u="none" strike="noStrike" baseline="0" dirty="0">
                <a:latin typeface="Arial" panose="020B0604020202020204" pitchFamily="34" charset="0"/>
              </a:rPr>
              <a:t>“Customers that succeed at scaling, really spend time thinking about schema and [how that affects] performance.” - Justin </a:t>
            </a:r>
            <a:r>
              <a:rPr lang="en-US" sz="1800" b="0" i="0" u="none" strike="noStrike" baseline="0" dirty="0" err="1">
                <a:latin typeface="Arial" panose="020B0604020202020204" pitchFamily="34" charset="0"/>
              </a:rPr>
              <a:t>LaBreck</a:t>
            </a:r>
            <a:r>
              <a:rPr lang="en-US" sz="1800" b="0" i="0" u="none" strike="noStrike" baseline="0" dirty="0">
                <a:latin typeface="Arial" panose="020B0604020202020204" pitchFamily="34" charset="0"/>
              </a:rPr>
              <a:t> (MongoDB</a:t>
            </a:r>
          </a:p>
          <a:p>
            <a:pPr algn="l"/>
            <a:r>
              <a:rPr lang="en-US" sz="1800" b="0" i="0" u="none" strike="noStrike" baseline="0" dirty="0">
                <a:latin typeface="Arial" panose="020B0604020202020204" pitchFamily="34" charset="0"/>
              </a:rPr>
              <a:t>solution architect)</a:t>
            </a:r>
          </a:p>
          <a:p>
            <a:pPr algn="l"/>
            <a:r>
              <a:rPr lang="en-US" sz="1800" b="0" i="0" u="none" strike="noStrike" baseline="0" dirty="0">
                <a:latin typeface="Arial" panose="020B0604020202020204" pitchFamily="34" charset="0"/>
              </a:rPr>
              <a:t>This document is an attempt to aggregate some of the collected wisdom of NoSQL practitioners, to skip the hard lessons, and learn to do the</a:t>
            </a:r>
          </a:p>
          <a:p>
            <a:pPr algn="l"/>
            <a:r>
              <a:rPr lang="en-US" sz="1800" b="0" i="0" u="none" strike="noStrike" baseline="0" dirty="0">
                <a:latin typeface="Arial" panose="020B0604020202020204" pitchFamily="34" charset="0"/>
              </a:rPr>
              <a:t>data modeling balancing act skillfully, the first time.</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next set of slides will dive deeper into these five phases of modeling for documents.</a:t>
            </a:r>
            <a:endParaRPr lang="en-US"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37</a:t>
            </a:fld>
            <a:endParaRPr lang="en-US" dirty="0"/>
          </a:p>
        </p:txBody>
      </p:sp>
    </p:spTree>
    <p:extLst>
      <p:ext uri="{BB962C8B-B14F-4D97-AF65-F5344CB8AC3E}">
        <p14:creationId xmlns:p14="http://schemas.microsoft.com/office/powerpoint/2010/main" val="2821770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Just as it is with relational modeling, you need to know your data. Only with document modeling, you have more flexibility and can begin coding</a:t>
            </a:r>
          </a:p>
          <a:p>
            <a:pPr algn="l"/>
            <a:r>
              <a:rPr lang="en-US" sz="1800" b="0" i="0" u="none" strike="noStrike" baseline="0" dirty="0">
                <a:latin typeface="Arial" panose="020B0604020202020204" pitchFamily="34" charset="0"/>
              </a:rPr>
              <a:t>without a perfect understanding of every data element. As the project progresses, facts will come to light, assumptions will be blown out of the</a:t>
            </a:r>
          </a:p>
          <a:p>
            <a:pPr algn="l"/>
            <a:r>
              <a:rPr lang="en-US" sz="1800" b="0" i="0" u="none" strike="noStrike" baseline="0" dirty="0">
                <a:latin typeface="Arial" panose="020B0604020202020204" pitchFamily="34" charset="0"/>
              </a:rPr>
              <a:t>water during testing or initial release, and the schema will have to evolve to accommodate the revealed realities. These adjustments are painful,</a:t>
            </a:r>
          </a:p>
          <a:p>
            <a:pPr algn="l"/>
            <a:r>
              <a:rPr lang="en-US" sz="1800" b="0" i="0" u="none" strike="noStrike" baseline="0" dirty="0">
                <a:latin typeface="Arial" panose="020B0604020202020204" pitchFamily="34" charset="0"/>
              </a:rPr>
              <a:t>but in document modeling that pain is shifted from the database tier to the application, where developers feel more comfortable and capable of</a:t>
            </a:r>
          </a:p>
          <a:p>
            <a:pPr algn="l"/>
            <a:r>
              <a:rPr lang="en-US" sz="1800" b="0" i="0" u="none" strike="noStrike" baseline="0" dirty="0">
                <a:latin typeface="Arial" panose="020B0604020202020204" pitchFamily="34" charset="0"/>
              </a:rPr>
              <a:t>adjusting.</a:t>
            </a:r>
          </a:p>
          <a:p>
            <a:pPr algn="l"/>
            <a:r>
              <a:rPr lang="en-US" sz="1800" b="0" i="0" u="none" strike="noStrike" baseline="0" dirty="0">
                <a:latin typeface="Arial" panose="020B0604020202020204" pitchFamily="34" charset="0"/>
              </a:rPr>
              <a:t>Instead of the main goal being a perfect, normalized representation of all the data the application will ever need, you are shooting for a complete</a:t>
            </a:r>
          </a:p>
          <a:p>
            <a:pPr algn="l"/>
            <a:r>
              <a:rPr lang="en-US" sz="1800" b="0" i="0" u="none" strike="noStrike" baseline="0" dirty="0">
                <a:latin typeface="Arial" panose="020B0604020202020204" pitchFamily="34" charset="0"/>
              </a:rPr>
              <a:t>picture of which queries and operations the application will use immediately and in the foreseeable future, and design the documents and indexes</a:t>
            </a:r>
          </a:p>
          <a:p>
            <a:pPr algn="l"/>
            <a:r>
              <a:rPr lang="en-US" sz="1800" b="0" i="0" u="none" strike="noStrike" baseline="0" dirty="0">
                <a:latin typeface="Arial" panose="020B0604020202020204" pitchFamily="34" charset="0"/>
              </a:rPr>
              <a:t>accordingly.</a:t>
            </a:r>
          </a:p>
          <a:p>
            <a:pPr algn="l"/>
            <a:r>
              <a:rPr lang="en-US" sz="1800" b="0" i="0" u="none" strike="noStrike" baseline="0" dirty="0">
                <a:latin typeface="Arial" panose="020B0604020202020204" pitchFamily="34" charset="0"/>
              </a:rPr>
              <a:t>Analysis prior to document modeling is concerned more with how the application will use that data, which informs decisions on embedding vs.</a:t>
            </a:r>
          </a:p>
          <a:p>
            <a:pPr algn="l"/>
            <a:r>
              <a:rPr lang="en-US" sz="1800" b="0" i="0" u="none" strike="noStrike" baseline="0" dirty="0">
                <a:latin typeface="Arial" panose="020B0604020202020204" pitchFamily="34" charset="0"/>
              </a:rPr>
              <a:t>linking, replication, sharding, and indexing.</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domain experts can be found throughout a given enterprise, but are often internal subject matter experts in QA, Product, Business Analysis, or executive leadership. Another expert can be the legacy</a:t>
            </a:r>
          </a:p>
          <a:p>
            <a:pPr algn="l"/>
            <a:r>
              <a:rPr lang="en-US" sz="1800" b="0" i="0" u="none" strike="noStrike" baseline="0" dirty="0">
                <a:latin typeface="Arial" panose="020B0604020202020204" pitchFamily="34" charset="0"/>
              </a:rPr>
              <a:t>application being replaced, which has database and server logs and statistics.</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38</a:t>
            </a:fld>
            <a:endParaRPr lang="en-US" dirty="0"/>
          </a:p>
        </p:txBody>
      </p:sp>
    </p:spTree>
    <p:extLst>
      <p:ext uri="{BB962C8B-B14F-4D97-AF65-F5344CB8AC3E}">
        <p14:creationId xmlns:p14="http://schemas.microsoft.com/office/powerpoint/2010/main" val="2826040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39</a:t>
            </a:fld>
            <a:endParaRPr lang="en-US" dirty="0"/>
          </a:p>
        </p:txBody>
      </p:sp>
    </p:spTree>
    <p:extLst>
      <p:ext uri="{BB962C8B-B14F-4D97-AF65-F5344CB8AC3E}">
        <p14:creationId xmlns:p14="http://schemas.microsoft.com/office/powerpoint/2010/main" val="466472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0">
              <a:lnSpc>
                <a:spcPct val="105000"/>
              </a:lnSpc>
              <a:spcBef>
                <a:spcPts val="960"/>
              </a:spcBef>
              <a:spcAft>
                <a:spcPts val="0"/>
              </a:spcAft>
            </a:pPr>
            <a:r>
              <a:rPr lang="en-US" sz="1800" dirty="0">
                <a:effectLst/>
                <a:latin typeface="Arial" panose="020B0604020202020204" pitchFamily="34" charset="0"/>
                <a:ea typeface="Arial" panose="020B0604020202020204" pitchFamily="34" charset="0"/>
              </a:rPr>
              <a:t>It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bit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misnomer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term</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modeling.”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Although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series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guides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centers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around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concept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modeling,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a:t>
            </a:r>
            <a:r>
              <a:rPr lang="en-US" sz="1800" b="1" dirty="0">
                <a:effectLst/>
                <a:latin typeface="Arial" panose="020B0604020202020204" pitchFamily="34" charset="0"/>
                <a:ea typeface="Arial" panose="020B0604020202020204" pitchFamily="34" charset="0"/>
              </a:rPr>
              <a:t>n reality we aren’t designing documents; we are designing the schema for documents in a collection</a:t>
            </a:r>
            <a:r>
              <a:rPr lang="en-US" sz="1800" dirty="0">
                <a:effectLst/>
                <a:latin typeface="Arial" panose="020B0604020202020204" pitchFamily="34" charset="0"/>
                <a:ea typeface="Arial" panose="020B0604020202020204" pitchFamily="34" charset="0"/>
              </a:rPr>
              <a:t>.</a:t>
            </a:r>
          </a:p>
          <a:p>
            <a:pPr marL="76200" marR="0">
              <a:lnSpc>
                <a:spcPct val="103000"/>
              </a:lnSpc>
              <a:spcBef>
                <a:spcPts val="0"/>
              </a:spcBef>
              <a:spcAft>
                <a:spcPts val="0"/>
              </a:spcAft>
            </a:pPr>
            <a:r>
              <a:rPr lang="en-US" sz="1800" dirty="0">
                <a:effectLst/>
                <a:latin typeface="Arial" panose="020B0604020202020204" pitchFamily="34" charset="0"/>
                <a:ea typeface="Arial" panose="020B0604020202020204" pitchFamily="34" charset="0"/>
              </a:rPr>
              <a:t>Technically you “design” the document when it is inserted to the collection; this is known as “schema-on-write” and allows every document in a collection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different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other.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terrible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idea.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Just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because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doesn’t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mean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should.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Instead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analysis, design the schema and implement the design when we create the collection and specify the validation, thus ensuring that each new document conforms to the intended schema for the collection.</a:t>
            </a:r>
          </a:p>
          <a:p>
            <a:pPr marL="76200" marR="0">
              <a:lnSpc>
                <a:spcPct val="103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76200" marR="175895">
              <a:lnSpc>
                <a:spcPct val="103000"/>
              </a:lnSpc>
              <a:spcBef>
                <a:spcPts val="745"/>
              </a:spcBef>
              <a:spcAft>
                <a:spcPts val="0"/>
              </a:spcAft>
            </a:pPr>
            <a:r>
              <a:rPr lang="en-US" sz="1800" dirty="0">
                <a:effectLst/>
                <a:latin typeface="Arial" panose="020B0604020202020204" pitchFamily="34" charset="0"/>
                <a:ea typeface="Arial" panose="020B0604020202020204" pitchFamily="34" charset="0"/>
              </a:rPr>
              <a:t>So the first step after analysis, just like in relational modeling, is to identify the distinct entities, their attributes (fields) and the relationships between entities. Unlike relational you also identify and map out the distinct queries and data access patterns. Armed with these two pieces of information,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make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initial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pass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identifying,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naming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diagramming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collections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database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hold,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along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initial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guess as to which entities will become their own collection, and which will be embedded as subdocuments.</a:t>
            </a:r>
          </a:p>
          <a:p>
            <a:pPr marL="76200" marR="175895">
              <a:lnSpc>
                <a:spcPct val="103000"/>
              </a:lnSpc>
              <a:spcBef>
                <a:spcPts val="765"/>
              </a:spcBef>
              <a:spcAft>
                <a:spcPts val="480"/>
              </a:spcAft>
            </a:pPr>
            <a:endParaRPr lang="en-US" sz="1800" dirty="0">
              <a:effectLst/>
              <a:latin typeface="Arial" panose="020B0604020202020204" pitchFamily="34" charset="0"/>
              <a:ea typeface="Arial" panose="020B0604020202020204" pitchFamily="34" charset="0"/>
            </a:endParaRPr>
          </a:p>
          <a:p>
            <a:pPr marL="76200" marR="175895">
              <a:lnSpc>
                <a:spcPct val="103000"/>
              </a:lnSpc>
              <a:spcBef>
                <a:spcPts val="765"/>
              </a:spcBef>
              <a:spcAft>
                <a:spcPts val="480"/>
              </a:spcAft>
            </a:pP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next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step(s)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iterate,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working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through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findings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analysis,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tips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modeling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relationships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manage application goals, to end up with a creamy-smooth model.</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40</a:t>
            </a:fld>
            <a:endParaRPr lang="en-US" dirty="0"/>
          </a:p>
        </p:txBody>
      </p:sp>
    </p:spTree>
    <p:extLst>
      <p:ext uri="{BB962C8B-B14F-4D97-AF65-F5344CB8AC3E}">
        <p14:creationId xmlns:p14="http://schemas.microsoft.com/office/powerpoint/2010/main" val="239174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There are other flavors of information models, including hierarchical, network, and </a:t>
            </a:r>
            <a:r>
              <a:rPr lang="en-US" sz="1200" u="sng" dirty="0">
                <a:solidFill>
                  <a:srgbClr val="0000FF"/>
                </a:solidFill>
                <a:effectLst/>
                <a:latin typeface="Times New Roman" panose="02020603050405020304" pitchFamily="18" charset="0"/>
                <a:ea typeface="Times New Roman" panose="02020603050405020304" pitchFamily="18" charset="0"/>
                <a:hlinkClick r:id="rId3"/>
              </a:rPr>
              <a:t>document-based</a:t>
            </a:r>
            <a:r>
              <a:rPr lang="en-US" sz="1200" dirty="0">
                <a:effectLst/>
                <a:latin typeface="Times New Roman" panose="02020603050405020304" pitchFamily="18" charset="0"/>
                <a:ea typeface="Times New Roman" panose="02020603050405020304" pitchFamily="18" charset="0"/>
              </a:rPr>
              <a:t>. But the vast majority of business-critical databases are relational, </a:t>
            </a:r>
            <a:r>
              <a:rPr lang="en-US" sz="1200" u="sng" dirty="0">
                <a:effectLst/>
                <a:latin typeface="Times New Roman" panose="02020603050405020304" pitchFamily="18" charset="0"/>
                <a:ea typeface="Times New Roman" panose="02020603050405020304" pitchFamily="18" charset="0"/>
              </a:rPr>
              <a:t>for good reason</a:t>
            </a:r>
            <a:r>
              <a:rPr lang="en-US" sz="1200" dirty="0">
                <a:effectLst/>
                <a:latin typeface="Times New Roman" panose="02020603050405020304" pitchFamily="18" charset="0"/>
                <a:ea typeface="Times New Roman" panose="02020603050405020304" pitchFamily="18" charset="0"/>
              </a:rPr>
              <a:t>. Traditional relational databases are </a:t>
            </a:r>
            <a:r>
              <a:rPr lang="en-US" sz="1200" u="sng" dirty="0">
                <a:effectLst/>
                <a:latin typeface="Times New Roman" panose="02020603050405020304" pitchFamily="18" charset="0"/>
                <a:ea typeface="Times New Roman" panose="02020603050405020304" pitchFamily="18" charset="0"/>
              </a:rPr>
              <a:t>excellent</a:t>
            </a:r>
            <a:r>
              <a:rPr lang="en-US" sz="1200" dirty="0">
                <a:effectLst/>
                <a:latin typeface="Times New Roman" panose="02020603050405020304" pitchFamily="18" charset="0"/>
                <a:ea typeface="Times New Roman" panose="02020603050405020304" pitchFamily="18" charset="0"/>
              </a:rPr>
              <a:t> at storing single sources of truth efficiently, and being able to support ad-hoc queries that were unknown at design time.</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We’ll slip through the next few slides on relational database design. These are meant to be a quick refresher on the sequence of necessary steps in modeling for relational, so that our memory is fresh when we examine the document database modeling process.</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Whenever you see this “Send email to bill.coulam@dbsherpa.com” it means this slide is an excerpt from a much larger white paper, part of the set of documentation – my doctor’s black bag of tools if you will – that I bring with me to new employers and clients. This one paper alone could be broken into a two-day course.</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3872416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Here is an example of iteration through three solutions until settling on one that matches requirements.</a:t>
            </a:r>
          </a:p>
          <a:p>
            <a:br>
              <a:rPr lang="en-US" dirty="0"/>
            </a:br>
            <a:r>
              <a:rPr lang="en-US" dirty="0"/>
              <a:t>In the first attempt, the designer went with Users as the primary entity behind the collection. An authoring user may have 0 to many articles. And each article has a list of categories and tags assigned to it, to make searching, matching and grouping easier. And each article may have 0 to many comments.</a:t>
            </a:r>
          </a:p>
          <a:p>
            <a:r>
              <a:rPr lang="en-US" dirty="0"/>
              <a:t>This design has severe drawbacks, like having to search through every Users document to find the articles available in the system, for one.</a:t>
            </a:r>
          </a:p>
          <a:p>
            <a:endParaRPr lang="en-US" dirty="0"/>
          </a:p>
          <a:p>
            <a:r>
              <a:rPr lang="en-US" dirty="0"/>
              <a:t>So in the second attempt, realizing the main data access need is to search through and display articles, the designer went with Articles as the main entity. Each article is written by a user, as seen in the single User subdocument per Article. And we see again the list of categories, tags and comments attached to each article. This iteration still has a problem in that any attempt to find users, or display a drop-down of users in some UI widget, would have to search through all the articles to assemble the list of authoring users and commenting users.</a:t>
            </a:r>
          </a:p>
          <a:p>
            <a:endParaRPr lang="en-US" dirty="0"/>
          </a:p>
          <a:p>
            <a:r>
              <a:rPr lang="en-US" dirty="0"/>
              <a:t>Articles are written by users. Articles probably cannot exist in this system without having an associated user as the author. But can we see that this is a real-world object? that articles are composed of, or made up of, tags (yes), categories (yes), comments (yes), users (probably not).</a:t>
            </a:r>
          </a:p>
          <a:p>
            <a:endParaRPr lang="en-US" dirty="0"/>
          </a:p>
          <a:p>
            <a:r>
              <a:rPr lang="en-US" dirty="0"/>
              <a:t>So in the third iteration, the designer chose to make Users their own collection, so they can be queried independently of Articles, using “</a:t>
            </a:r>
            <a:r>
              <a:rPr lang="en-US" dirty="0" err="1"/>
              <a:t>user_id</a:t>
            </a:r>
            <a:r>
              <a:rPr lang="en-US" dirty="0"/>
              <a:t>” reference values in the Articles and Comments to point back to the Users collection for further metadata on each user. If the most frequent use of $lookup to Users was to get the user’s name components, they could be duplicated (denormalized) into the articles and comments, right next to </a:t>
            </a:r>
            <a:r>
              <a:rPr lang="en-US" dirty="0" err="1"/>
              <a:t>user_id</a:t>
            </a:r>
            <a:r>
              <a:rPr lang="en-US" dirty="0"/>
              <a:t>, so that most of the time, no join to the master Users collection is necessary.</a:t>
            </a:r>
          </a:p>
        </p:txBody>
      </p:sp>
      <p:sp>
        <p:nvSpPr>
          <p:cNvPr id="4" name="Slide Number Placeholder 3"/>
          <p:cNvSpPr>
            <a:spLocks noGrp="1"/>
          </p:cNvSpPr>
          <p:nvPr>
            <p:ph type="sldNum" sz="quarter" idx="5"/>
          </p:nvPr>
        </p:nvSpPr>
        <p:spPr/>
        <p:txBody>
          <a:bodyPr/>
          <a:lstStyle/>
          <a:p>
            <a:fld id="{2E6DE88F-1F85-4A27-9D34-D74A50E7B0DA}" type="slidenum">
              <a:rPr lang="en-US" smtClean="0"/>
              <a:t>41</a:t>
            </a:fld>
            <a:endParaRPr lang="en-US" dirty="0"/>
          </a:p>
        </p:txBody>
      </p:sp>
    </p:spTree>
    <p:extLst>
      <p:ext uri="{BB962C8B-B14F-4D97-AF65-F5344CB8AC3E}">
        <p14:creationId xmlns:p14="http://schemas.microsoft.com/office/powerpoint/2010/main" val="4160448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little modeling exercise, lifted from the MongoDB trainings, leads us to this slide.</a:t>
            </a:r>
          </a:p>
        </p:txBody>
      </p:sp>
      <p:sp>
        <p:nvSpPr>
          <p:cNvPr id="4" name="Slide Number Placeholder 3"/>
          <p:cNvSpPr>
            <a:spLocks noGrp="1"/>
          </p:cNvSpPr>
          <p:nvPr>
            <p:ph type="sldNum" sz="quarter" idx="5"/>
          </p:nvPr>
        </p:nvSpPr>
        <p:spPr/>
        <p:txBody>
          <a:bodyPr/>
          <a:lstStyle/>
          <a:p>
            <a:fld id="{2E6DE88F-1F85-4A27-9D34-D74A50E7B0DA}" type="slidenum">
              <a:rPr lang="en-US" smtClean="0"/>
              <a:t>42</a:t>
            </a:fld>
            <a:endParaRPr lang="en-US" dirty="0"/>
          </a:p>
        </p:txBody>
      </p:sp>
    </p:spTree>
    <p:extLst>
      <p:ext uri="{BB962C8B-B14F-4D97-AF65-F5344CB8AC3E}">
        <p14:creationId xmlns:p14="http://schemas.microsoft.com/office/powerpoint/2010/main" val="114086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43</a:t>
            </a:fld>
            <a:endParaRPr lang="en-US" dirty="0"/>
          </a:p>
        </p:txBody>
      </p:sp>
    </p:spTree>
    <p:extLst>
      <p:ext uri="{BB962C8B-B14F-4D97-AF65-F5344CB8AC3E}">
        <p14:creationId xmlns:p14="http://schemas.microsoft.com/office/powerpoint/2010/main" val="3299390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a:t>Change happens, especially if the field is a complex type, like an array or object. When it does, that’s when the pain of adjusting for schema versioning begins. It is what it is. Chin up. You’ll be writing a bunch of code to accommodate the versioned document shapes.</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44</a:t>
            </a:fld>
            <a:endParaRPr lang="en-US" dirty="0"/>
          </a:p>
        </p:txBody>
      </p:sp>
    </p:spTree>
    <p:extLst>
      <p:ext uri="{BB962C8B-B14F-4D97-AF65-F5344CB8AC3E}">
        <p14:creationId xmlns:p14="http://schemas.microsoft.com/office/powerpoint/2010/main" val="2586534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a:t>[go over slide contents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cap="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cap="none" dirty="0"/>
              <a:t>Yes, it is a lot of work to “do data right”. This is how to design and build an enterprise-grade system. Doing this well, documenting all of this in a data modeling or data catalog/glossary tool, will save thousands of hours of pain, confusion, inconsistency, inaccuracy and overall system malaise down the road.</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45</a:t>
            </a:fld>
            <a:endParaRPr lang="en-US" dirty="0"/>
          </a:p>
        </p:txBody>
      </p:sp>
    </p:spTree>
    <p:extLst>
      <p:ext uri="{BB962C8B-B14F-4D97-AF65-F5344CB8AC3E}">
        <p14:creationId xmlns:p14="http://schemas.microsoft.com/office/powerpoint/2010/main" val="139690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binData</a:t>
            </a:r>
            <a:r>
              <a:rPr lang="en-US" dirty="0"/>
              <a:t> has 9 subtypes that indicate how to interpret the binary data</a:t>
            </a:r>
          </a:p>
          <a:p>
            <a:r>
              <a:rPr lang="en-US" dirty="0" err="1"/>
              <a:t>Objectid</a:t>
            </a:r>
            <a:r>
              <a:rPr lang="en-US" dirty="0"/>
              <a:t> values are 12 bytes, starting with a 4 byte object creation timestamp, a 5 byte random value (unique to each machine and process), and a 3 byte incremental counter</a:t>
            </a:r>
          </a:p>
          <a:p>
            <a:r>
              <a:rPr lang="en-US" dirty="0"/>
              <a:t>BSON strings are UTF-8</a:t>
            </a:r>
          </a:p>
          <a:p>
            <a:r>
              <a:rPr lang="en-US" dirty="0"/>
              <a:t>BSON Date is a 64-bit integer that represents the number of milliseconds since the Unix epoch (Jan 1, 1970). This results in a representable date range of about 290 million years into the past and future.</a:t>
            </a:r>
          </a:p>
          <a:p>
            <a:endParaRPr lang="en-US" dirty="0"/>
          </a:p>
          <a:p>
            <a:r>
              <a:rPr lang="en-US" dirty="0"/>
              <a:t>https://www.mongodb.com/docs/manual/reference/bson-types/</a:t>
            </a:r>
          </a:p>
        </p:txBody>
      </p:sp>
      <p:sp>
        <p:nvSpPr>
          <p:cNvPr id="4" name="Slide Number Placeholder 3"/>
          <p:cNvSpPr>
            <a:spLocks noGrp="1"/>
          </p:cNvSpPr>
          <p:nvPr>
            <p:ph type="sldNum" sz="quarter" idx="5"/>
          </p:nvPr>
        </p:nvSpPr>
        <p:spPr/>
        <p:txBody>
          <a:bodyPr/>
          <a:lstStyle/>
          <a:p>
            <a:fld id="{2E6DE88F-1F85-4A27-9D34-D74A50E7B0DA}" type="slidenum">
              <a:rPr lang="en-US" smtClean="0"/>
              <a:t>46</a:t>
            </a:fld>
            <a:endParaRPr lang="en-US" dirty="0"/>
          </a:p>
        </p:txBody>
      </p:sp>
    </p:spTree>
    <p:extLst>
      <p:ext uri="{BB962C8B-B14F-4D97-AF65-F5344CB8AC3E}">
        <p14:creationId xmlns:p14="http://schemas.microsoft.com/office/powerpoint/2010/main" val="210491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47</a:t>
            </a:fld>
            <a:endParaRPr lang="en-US" dirty="0"/>
          </a:p>
        </p:txBody>
      </p:sp>
    </p:spTree>
    <p:extLst>
      <p:ext uri="{BB962C8B-B14F-4D97-AF65-F5344CB8AC3E}">
        <p14:creationId xmlns:p14="http://schemas.microsoft.com/office/powerpoint/2010/main" val="9710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26262"/>
                </a:solidFill>
                <a:effectLst/>
                <a:latin typeface="Open Sans" panose="020B0606030504020204" pitchFamily="34" charset="0"/>
              </a:rPr>
              <a:t>MongoDB limits a document size to 16MB, which limits the amount of arrays and embedding and nesting that can be done. Nesting is limited to 100 levels, but I doubt there are many real-world objects that have more than 10 levels of nesting.</a:t>
            </a:r>
          </a:p>
          <a:p>
            <a:pPr marL="0" marR="0">
              <a:spcBef>
                <a:spcPts val="35"/>
              </a:spcBef>
              <a:spcAft>
                <a:spcPts val="0"/>
              </a:spcAft>
            </a:pPr>
            <a:r>
              <a:rPr lang="en-US" sz="1800" dirty="0">
                <a:effectLst/>
                <a:latin typeface="Arial" panose="020B0604020202020204" pitchFamily="34" charset="0"/>
                <a:ea typeface="Arial" panose="020B0604020202020204" pitchFamily="34" charset="0"/>
              </a:rPr>
              <a:t> </a:t>
            </a:r>
          </a:p>
          <a:p>
            <a:r>
              <a:rPr lang="en-US" sz="1800" dirty="0">
                <a:effectLst/>
                <a:latin typeface="Arial" panose="020B0604020202020204" pitchFamily="34" charset="0"/>
                <a:ea typeface="Arial" panose="020B0604020202020204" pitchFamily="34" charset="0"/>
              </a:rPr>
              <a:t>Whether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embed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(denormalize)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reference</a:t>
            </a:r>
            <a:r>
              <a:rPr lang="en-US" sz="1800" spc="-15" dirty="0">
                <a:effectLst/>
                <a:latin typeface="Arial" panose="020B0604020202020204" pitchFamily="34" charset="0"/>
                <a:ea typeface="Arial" panose="020B0604020202020204" pitchFamily="34" charset="0"/>
              </a:rPr>
              <a:t> (normalize) </a:t>
            </a:r>
            <a:r>
              <a:rPr lang="en-US" sz="1800" dirty="0">
                <a:effectLst/>
                <a:latin typeface="Arial" panose="020B0604020202020204" pitchFamily="34" charset="0"/>
                <a:ea typeface="Arial" panose="020B0604020202020204" pitchFamily="34" charset="0"/>
              </a:rPr>
              <a:t>comes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down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decisions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based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intimate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knowledge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relationships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other,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its cardinality (how many), bandwidth and throughput constraints, and frequency of inserts, updates and deletes.</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48</a:t>
            </a:fld>
            <a:endParaRPr lang="en-US" dirty="0"/>
          </a:p>
        </p:txBody>
      </p:sp>
    </p:spTree>
    <p:extLst>
      <p:ext uri="{BB962C8B-B14F-4D97-AF65-F5344CB8AC3E}">
        <p14:creationId xmlns:p14="http://schemas.microsoft.com/office/powerpoint/2010/main" val="1329502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 </a:t>
            </a:r>
            <a:r>
              <a:rPr lang="en-US" sz="1800" dirty="0">
                <a:effectLst/>
                <a:latin typeface="Arial" panose="020B0604020202020204" pitchFamily="34" charset="0"/>
                <a:ea typeface="Arial" panose="020B0604020202020204" pitchFamily="34" charset="0"/>
              </a:rPr>
              <a:t>You have a birth date, a birth place, a mother. These things are related to you in a ratio of 1 to 1. Most system’s recording such personal info about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would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require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these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bits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information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filled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before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storing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“Person”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“Patient”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record.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Other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systems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might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happy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live with an empty value until the user chooses to provide them. In any case, if there can only be 0 or 1 of a given thing, that piece of data is simply included as a field or object on the document of the entity to which it belongs.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One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example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might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large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UI</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preferences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preferences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read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only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once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while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cached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client,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might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 make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sense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weighed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down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this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extra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baggage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everywhere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passed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around.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schema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designer might deem it wise to put the preferences in their own document, with a reference back to the user _id that owns the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Another reason to not embed a 1:1 relationship has to do with independence. If item “B” only belongs to “A” and should disappear if “A” is ever deleted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system</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(like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billing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address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order),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dependent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should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normally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embedded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 However, if “B” is queried independently of “A” and should continue existing if “A” is ever deleted (like the SSN of a US citizen), then “B” (the SSN) should be kept in its own document, where “A” has a reference to the doc ID for “B”, or less frequently, “B” holds denormalized fields pointing to “A” for historical forensics.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Deciding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where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put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1:1</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related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item</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just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example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tradeoffs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weighed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every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field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designed for the application.</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49</a:t>
            </a:fld>
            <a:endParaRPr lang="en-US" dirty="0"/>
          </a:p>
        </p:txBody>
      </p:sp>
    </p:spTree>
    <p:extLst>
      <p:ext uri="{BB962C8B-B14F-4D97-AF65-F5344CB8AC3E}">
        <p14:creationId xmlns:p14="http://schemas.microsoft.com/office/powerpoint/2010/main" val="3729554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For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example,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business needed an API to list all the quality inspectors at the company, and the only place they are found is in the finished products they inspected,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every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finished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product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opened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scanned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get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list,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sorted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de-duplicated,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which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would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 slow and inefficient…a bad design. In this case the quality inspectors should be kept in their own collection and referenced with an array of quality inspector doc IDs in the finished product document. This way the independent collection of QA inspectors can be indexed and queried, efficiently on its own, but referenced (as we see here), when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These references to the QA inspector docs are logical foreign keys. Document databases don’t enforce foreign keys, so you will </a:t>
            </a:r>
            <a:r>
              <a:rPr lang="en-US" sz="1800" b="1" dirty="0">
                <a:effectLst/>
                <a:latin typeface="Arial" panose="020B0604020202020204" pitchFamily="34" charset="0"/>
                <a:ea typeface="Arial" panose="020B0604020202020204" pitchFamily="34" charset="0"/>
              </a:rPr>
              <a:t>manage this relationship on your own within the application code </a:t>
            </a:r>
            <a:r>
              <a:rPr lang="en-US" sz="1800" dirty="0">
                <a:effectLst/>
                <a:latin typeface="Arial" panose="020B0604020202020204" pitchFamily="34" charset="0"/>
                <a:ea typeface="Arial" panose="020B0604020202020204" pitchFamily="34" charset="0"/>
              </a:rPr>
              <a:t>to prevent orphans, duplication errors and invalid values. Even when you choose to reference like this, another follow-up design choice is denormalization. You may choose to duplicate certain critical fields from the quality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inspector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array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finished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product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order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eliminate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application-level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joins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majority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cases.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Again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 know your application’s query and data access needs to make the best decision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Gathering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info,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entirely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understanding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working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how</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applying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wisdom</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technical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design choices, is where the craft and art of a data architect is manifest. </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50</a:t>
            </a:fld>
            <a:endParaRPr lang="en-US" dirty="0"/>
          </a:p>
        </p:txBody>
      </p:sp>
    </p:spTree>
    <p:extLst>
      <p:ext uri="{BB962C8B-B14F-4D97-AF65-F5344CB8AC3E}">
        <p14:creationId xmlns:p14="http://schemas.microsoft.com/office/powerpoint/2010/main" val="21084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two decades of modeling enterprise-grade systems for various industries can be distilled into this set of guiding principles.</a:t>
            </a:r>
          </a:p>
          <a:p>
            <a:endParaRPr lang="en-US" dirty="0"/>
          </a:p>
          <a:p>
            <a:r>
              <a:rPr lang="en-US" dirty="0"/>
              <a:t>This is my favorite thing to teach. If the guiding principles are understood, everything goes better in designing for and utilizing your database. Other than “Duplication is a Disease” all of these guiding principles also pertain to Document modeling.</a:t>
            </a:r>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375648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51</a:t>
            </a:fld>
            <a:endParaRPr lang="en-US" dirty="0"/>
          </a:p>
        </p:txBody>
      </p:sp>
    </p:spTree>
    <p:extLst>
      <p:ext uri="{BB962C8B-B14F-4D97-AF65-F5344CB8AC3E}">
        <p14:creationId xmlns:p14="http://schemas.microsoft.com/office/powerpoint/2010/main" val="3559591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52</a:t>
            </a:fld>
            <a:endParaRPr lang="en-US" dirty="0"/>
          </a:p>
        </p:txBody>
      </p:sp>
    </p:spTree>
    <p:extLst>
      <p:ext uri="{BB962C8B-B14F-4D97-AF65-F5344CB8AC3E}">
        <p14:creationId xmlns:p14="http://schemas.microsoft.com/office/powerpoint/2010/main" val="4110931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113030">
              <a:lnSpc>
                <a:spcPct val="105000"/>
              </a:lnSpc>
              <a:spcBef>
                <a:spcPts val="800"/>
              </a:spcBef>
              <a:spcAft>
                <a:spcPts val="0"/>
              </a:spcAft>
            </a:pPr>
            <a:r>
              <a:rPr lang="en-US" sz="1800" dirty="0">
                <a:effectLst/>
                <a:latin typeface="Arial" panose="020B0604020202020204" pitchFamily="34" charset="0"/>
                <a:ea typeface="Arial" panose="020B0604020202020204" pitchFamily="34" charset="0"/>
              </a:rPr>
              <a:t>If you weren’t already aware, Normalization is the process of breaking information down into its most atomic units and ensuring </a:t>
            </a:r>
            <a:r>
              <a:rPr lang="en-US" sz="1800" b="1" dirty="0">
                <a:effectLst/>
                <a:latin typeface="Arial" panose="020B0604020202020204" pitchFamily="34" charset="0"/>
                <a:ea typeface="Arial" panose="020B0604020202020204" pitchFamily="34" charset="0"/>
              </a:rPr>
              <a:t>each piece of data</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is</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mastered</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in</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only</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one</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place</a:t>
            </a:r>
            <a:r>
              <a:rPr lang="en-US" sz="1800" b="1"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duplicated.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point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duplication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another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chance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mistakes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made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get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out of sync with the master source.</a:t>
            </a:r>
          </a:p>
          <a:p>
            <a:pPr marL="76200" marR="0">
              <a:spcBef>
                <a:spcPts val="755"/>
              </a:spcBef>
              <a:spcAft>
                <a:spcPts val="0"/>
              </a:spcAft>
            </a:pPr>
            <a:endParaRPr lang="en-US" sz="1800" dirty="0">
              <a:effectLst/>
              <a:latin typeface="Arial" panose="020B0604020202020204" pitchFamily="34" charset="0"/>
              <a:ea typeface="Arial" panose="020B0604020202020204" pitchFamily="34" charset="0"/>
            </a:endParaRPr>
          </a:p>
          <a:p>
            <a:pPr marL="76200" marR="0">
              <a:spcBef>
                <a:spcPts val="755"/>
              </a:spcBef>
              <a:spcAft>
                <a:spcPts val="0"/>
              </a:spcAft>
            </a:pPr>
            <a:r>
              <a:rPr lang="en-US" sz="1800" dirty="0">
                <a:effectLst/>
                <a:latin typeface="Arial" panose="020B0604020202020204" pitchFamily="34" charset="0"/>
                <a:ea typeface="Arial" panose="020B0604020202020204" pitchFamily="34" charset="0"/>
              </a:rPr>
              <a:t>Denormalization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process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duplicating</a:t>
            </a:r>
            <a:r>
              <a:rPr lang="en-US" sz="1800" b="1" spc="-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data</a:t>
            </a:r>
            <a:r>
              <a:rPr lang="en-US" sz="1800" b="1" spc="-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in</a:t>
            </a:r>
            <a:r>
              <a:rPr lang="en-US" sz="1800" b="1" spc="-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strategic</a:t>
            </a:r>
            <a:r>
              <a:rPr lang="en-US" sz="1800" b="1" spc="-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places</a:t>
            </a:r>
            <a:r>
              <a:rPr lang="en-US" sz="1800" b="1"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improve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performance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optimize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read</a:t>
            </a:r>
            <a:r>
              <a:rPr lang="en-US" sz="1800" spc="-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operations.</a:t>
            </a:r>
            <a:endParaRPr lang="en-US" sz="1800" dirty="0">
              <a:effectLst/>
              <a:latin typeface="Arial" panose="020B0604020202020204" pitchFamily="34" charset="0"/>
              <a:ea typeface="Arial" panose="020B0604020202020204" pitchFamily="34" charset="0"/>
            </a:endParaRPr>
          </a:p>
          <a:p>
            <a:pPr marL="76200" marR="98425">
              <a:lnSpc>
                <a:spcPct val="105000"/>
              </a:lnSpc>
              <a:spcBef>
                <a:spcPts val="790"/>
              </a:spcBef>
              <a:spcAft>
                <a:spcPts val="0"/>
              </a:spcAft>
            </a:pPr>
            <a:endParaRPr lang="en-US" sz="1800" dirty="0">
              <a:effectLst/>
              <a:latin typeface="Arial" panose="020B0604020202020204" pitchFamily="34" charset="0"/>
              <a:ea typeface="Arial" panose="020B0604020202020204" pitchFamily="34" charset="0"/>
            </a:endParaRPr>
          </a:p>
          <a:p>
            <a:pPr marL="76200" marR="98425">
              <a:lnSpc>
                <a:spcPct val="105000"/>
              </a:lnSpc>
              <a:spcBef>
                <a:spcPts val="790"/>
              </a:spcBef>
              <a:spcAft>
                <a:spcPts val="0"/>
              </a:spcAft>
            </a:pPr>
            <a:r>
              <a:rPr lang="en-US" sz="1800" dirty="0">
                <a:effectLst/>
                <a:latin typeface="Arial" panose="020B0604020202020204" pitchFamily="34" charset="0"/>
                <a:ea typeface="Arial" panose="020B0604020202020204" pitchFamily="34" charset="0"/>
              </a:rPr>
              <a:t>In the world of NoSQL and document DBs, denormalization is expected and acceptable. And yet the dangers posed by denormalization don’t go away.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decision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duplicate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more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place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still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made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carefully.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duplicate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attribute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(aka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column,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field,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 must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managed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humans,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code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tests)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ensure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stays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sync</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master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source.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master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changed,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then all instances in duplicates must be updated as well. If updates to that attribute happen frequently, then it greatly reduces the attractiveness of denormalizing. The more duplication, the more spinning plates have to be maintained, the more likely errors will happen, data gets out of sync 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company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gets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“never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consistency.”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consider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possibilities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below,</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tread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understanding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professional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caution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each field </a:t>
            </a:r>
            <a:r>
              <a:rPr lang="en-US" sz="1800" dirty="0">
                <a:effectLst/>
                <a:latin typeface="Arial" panose="020B0604020202020204" pitchFamily="34" charset="0"/>
                <a:ea typeface="Arial" panose="020B0604020202020204" pitchFamily="34" charset="0"/>
              </a:rPr>
              <a:t>you choose to denormalize.</a:t>
            </a:r>
          </a:p>
          <a:p>
            <a:pPr marL="0" marR="0">
              <a:spcBef>
                <a:spcPts val="15"/>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53</a:t>
            </a:fld>
            <a:endParaRPr lang="en-US" dirty="0"/>
          </a:p>
        </p:txBody>
      </p:sp>
    </p:spTree>
    <p:extLst>
      <p:ext uri="{BB962C8B-B14F-4D97-AF65-F5344CB8AC3E}">
        <p14:creationId xmlns:p14="http://schemas.microsoft.com/office/powerpoint/2010/main" val="346894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5"/>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54</a:t>
            </a:fld>
            <a:endParaRPr lang="en-US" dirty="0"/>
          </a:p>
        </p:txBody>
      </p:sp>
    </p:spTree>
    <p:extLst>
      <p:ext uri="{BB962C8B-B14F-4D97-AF65-F5344CB8AC3E}">
        <p14:creationId xmlns:p14="http://schemas.microsoft.com/office/powerpoint/2010/main" val="2756830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ts val="905"/>
              </a:lnSpc>
              <a:spcBef>
                <a:spcPts val="0"/>
              </a:spcBef>
              <a:spcAft>
                <a:spcPts val="0"/>
              </a:spcAft>
            </a:pPr>
            <a:r>
              <a:rPr lang="en-US" sz="1800" dirty="0">
                <a:solidFill>
                  <a:srgbClr val="3472B0"/>
                </a:solidFill>
                <a:effectLst/>
                <a:latin typeface="Arial" panose="020B0604020202020204" pitchFamily="34" charset="0"/>
                <a:ea typeface="Arial" panose="020B0604020202020204" pitchFamily="34" charset="0"/>
              </a:rPr>
              <a:t>Denormalization</a:t>
            </a:r>
            <a:r>
              <a:rPr lang="en-US" sz="1800" spc="-5" dirty="0">
                <a:solidFill>
                  <a:srgbClr val="3472B0"/>
                </a:solidFill>
                <a:effectLst/>
                <a:latin typeface="Arial" panose="020B0604020202020204" pitchFamily="34" charset="0"/>
                <a:ea typeface="Arial" panose="020B0604020202020204" pitchFamily="34" charset="0"/>
              </a:rPr>
              <a:t> </a:t>
            </a:r>
            <a:r>
              <a:rPr lang="en-US" sz="1800" dirty="0">
                <a:solidFill>
                  <a:srgbClr val="3472B0"/>
                </a:solidFill>
                <a:effectLst/>
                <a:latin typeface="Arial" panose="020B0604020202020204" pitchFamily="34" charset="0"/>
                <a:ea typeface="Arial" panose="020B0604020202020204" pitchFamily="34" charset="0"/>
              </a:rPr>
              <a:t>Horror</a:t>
            </a:r>
            <a:r>
              <a:rPr lang="en-US" sz="1800" spc="-5" dirty="0">
                <a:solidFill>
                  <a:srgbClr val="3472B0"/>
                </a:solidFill>
                <a:effectLst/>
                <a:latin typeface="Arial" panose="020B0604020202020204" pitchFamily="34" charset="0"/>
                <a:ea typeface="Arial" panose="020B0604020202020204" pitchFamily="34" charset="0"/>
              </a:rPr>
              <a:t> </a:t>
            </a:r>
            <a:r>
              <a:rPr lang="en-US" sz="1800" spc="-10" dirty="0">
                <a:solidFill>
                  <a:srgbClr val="3472B0"/>
                </a:solidFill>
                <a:effectLst/>
                <a:latin typeface="Arial" panose="020B0604020202020204" pitchFamily="34" charset="0"/>
                <a:ea typeface="Arial" panose="020B0604020202020204" pitchFamily="34" charset="0"/>
              </a:rPr>
              <a:t>Story</a:t>
            </a:r>
            <a:endParaRPr lang="en-US" sz="1800" dirty="0">
              <a:effectLst/>
              <a:latin typeface="Arial" panose="020B0604020202020204" pitchFamily="34" charset="0"/>
              <a:ea typeface="Arial" panose="020B0604020202020204" pitchFamily="34" charset="0"/>
            </a:endParaRPr>
          </a:p>
          <a:p>
            <a:pPr marL="266700" marR="143510">
              <a:lnSpc>
                <a:spcPct val="103000"/>
              </a:lnSpc>
              <a:spcBef>
                <a:spcPts val="280"/>
              </a:spcBef>
              <a:spcAft>
                <a:spcPts val="0"/>
              </a:spcAft>
            </a:pPr>
            <a:r>
              <a:rPr lang="en-US" sz="1800" dirty="0">
                <a:effectLst/>
                <a:latin typeface="Arial" panose="020B0604020202020204" pitchFamily="34" charset="0"/>
                <a:ea typeface="Arial" panose="020B0604020202020204" pitchFamily="34" charset="0"/>
              </a:rPr>
              <a:t>This happened to an energy software company I worked for in Houston. A set of industry standard codes that had not changed in decades, suddenly was mandated to change. Because the previous data architect had chosen to use the natural key (the actual code) on the child records instead of the surrogate key (the ID), we had to sheepishly inform our clients (who contractually counted on multiple 9’s of uptime) that they would need to take 12 to 20 hour downtime to do the several billion row update. If we had not denormalized the code into the child records,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update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would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millisecond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operation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parent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record.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big,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embarrassing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whoops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(glad it wasn’t my fault or I would have been fired). If it weren’t for their dependence on our software, this one decision would have lost all our clients and destroyed our company.</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55</a:t>
            </a:fld>
            <a:endParaRPr lang="en-US" dirty="0"/>
          </a:p>
        </p:txBody>
      </p:sp>
    </p:spTree>
    <p:extLst>
      <p:ext uri="{BB962C8B-B14F-4D97-AF65-F5344CB8AC3E}">
        <p14:creationId xmlns:p14="http://schemas.microsoft.com/office/powerpoint/2010/main" val="1221599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56</a:t>
            </a:fld>
            <a:endParaRPr lang="en-US" dirty="0"/>
          </a:p>
        </p:txBody>
      </p:sp>
    </p:spTree>
    <p:extLst>
      <p:ext uri="{BB962C8B-B14F-4D97-AF65-F5344CB8AC3E}">
        <p14:creationId xmlns:p14="http://schemas.microsoft.com/office/powerpoint/2010/main" val="4264242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a:t>In relational modeling a N:N (many to many) relationship is stored in a table that has many names. Often referred to as a junction table, many-to-many resolver, or more simply, an associative entity. Such a table is used to model lists of allowed values, or associate lots of one core business entity (like customers) to lots of another business entity (like products). The intersection of the products a customer has looked at and indicated an interest in, like a </a:t>
            </a:r>
            <a:r>
              <a:rPr lang="en-US" cap="none" dirty="0" err="1"/>
              <a:t>wishlist</a:t>
            </a:r>
            <a:r>
              <a:rPr lang="en-US" cap="none" dirty="0"/>
              <a:t>, is the many-to-many relation.</a:t>
            </a:r>
          </a:p>
          <a:p>
            <a:endParaRPr lang="en-US" cap="none" dirty="0"/>
          </a:p>
          <a:p>
            <a:r>
              <a:rPr lang="en-US" cap="none" dirty="0"/>
              <a:t>Well, modeling for a document DB like Mongo doesn’t require an associative table. You can use embedding, referencing and denormalization to model this. In this example of a </a:t>
            </a:r>
            <a:r>
              <a:rPr lang="en-US" cap="none" dirty="0" err="1"/>
              <a:t>wishlist</a:t>
            </a:r>
            <a:r>
              <a:rPr lang="en-US" cap="none" dirty="0"/>
              <a:t>, you would examine your application’s needs and access patterns and probably put an array of desired product _id’s, and frequently used product fields, right on the customer document. I’m not saying this a great idea; just an example of modeling N:</a:t>
            </a:r>
            <a:r>
              <a:rPr lang="en-US" cap="none"/>
              <a:t>N relationships.</a:t>
            </a:r>
            <a:endParaRPr lang="en-US" cap="none"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57</a:t>
            </a:fld>
            <a:endParaRPr lang="en-US" dirty="0"/>
          </a:p>
        </p:txBody>
      </p:sp>
    </p:spTree>
    <p:extLst>
      <p:ext uri="{BB962C8B-B14F-4D97-AF65-F5344CB8AC3E}">
        <p14:creationId xmlns:p14="http://schemas.microsoft.com/office/powerpoint/2010/main" val="1430203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matrix is pulled from Justin </a:t>
            </a:r>
            <a:r>
              <a:rPr lang="en-US" dirty="0" err="1"/>
              <a:t>LaBreck</a:t>
            </a:r>
            <a:r>
              <a:rPr lang="en-US" dirty="0"/>
              <a:t> and Daniel </a:t>
            </a:r>
            <a:r>
              <a:rPr lang="en-US" dirty="0" err="1"/>
              <a:t>Coupal’s</a:t>
            </a:r>
            <a:r>
              <a:rPr lang="en-US" dirty="0"/>
              <a:t> MongoDB training on common design patterns. Far too long of a course to introduce here.</a:t>
            </a:r>
          </a:p>
          <a:p>
            <a:r>
              <a:rPr lang="en-US" dirty="0"/>
              <a:t>https://www.youtube.com/watch?v=bxw1AkH2aM4 – Advanced Schema Design Patterns</a:t>
            </a:r>
          </a:p>
          <a:p>
            <a:r>
              <a:rPr lang="en-US" dirty="0"/>
              <a:t>https://www.youtube.com/watch?v=2ZRbJnaIqAI- 12 Patterns for Extreme MongoDB Performance and Scalability</a:t>
            </a:r>
          </a:p>
          <a:p>
            <a:r>
              <a:rPr lang="en-US" dirty="0"/>
              <a:t>https://www.youtube.com/watch?v=DUCvYbcgGsQ - A Complete Methodology of Data Modeling for MongoDB</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58</a:t>
            </a:fld>
            <a:endParaRPr lang="en-US" dirty="0"/>
          </a:p>
        </p:txBody>
      </p:sp>
    </p:spTree>
    <p:extLst>
      <p:ext uri="{BB962C8B-B14F-4D97-AF65-F5344CB8AC3E}">
        <p14:creationId xmlns:p14="http://schemas.microsoft.com/office/powerpoint/2010/main" val="1814939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fictional modeling exercise put on by MongoDB modeling trainers. Highly recommended. Since a “picture is worth a thousand words”, this short 10 minute step-through of building a document model may be the most valuable part of this presentation on document modeling. Notice how business/application analysis leads to an operational model, then a list of entities and fields, then a collection-relationship diagram (seen here), finally an iterative improvement of an initial document model as various considerations from the analysis are applied</a:t>
            </a:r>
          </a:p>
        </p:txBody>
      </p:sp>
      <p:sp>
        <p:nvSpPr>
          <p:cNvPr id="4" name="Slide Number Placeholder 3"/>
          <p:cNvSpPr>
            <a:spLocks noGrp="1"/>
          </p:cNvSpPr>
          <p:nvPr>
            <p:ph type="sldNum" sz="quarter" idx="5"/>
          </p:nvPr>
        </p:nvSpPr>
        <p:spPr/>
        <p:txBody>
          <a:bodyPr/>
          <a:lstStyle/>
          <a:p>
            <a:fld id="{2E6DE88F-1F85-4A27-9D34-D74A50E7B0DA}" type="slidenum">
              <a:rPr lang="en-US" smtClean="0"/>
              <a:t>59</a:t>
            </a:fld>
            <a:endParaRPr lang="en-US" dirty="0"/>
          </a:p>
        </p:txBody>
      </p:sp>
    </p:spTree>
    <p:extLst>
      <p:ext uri="{BB962C8B-B14F-4D97-AF65-F5344CB8AC3E}">
        <p14:creationId xmlns:p14="http://schemas.microsoft.com/office/powerpoint/2010/main" val="1637100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60</a:t>
            </a:fld>
            <a:endParaRPr lang="en-US" dirty="0"/>
          </a:p>
        </p:txBody>
      </p:sp>
    </p:spTree>
    <p:extLst>
      <p:ext uri="{BB962C8B-B14F-4D97-AF65-F5344CB8AC3E}">
        <p14:creationId xmlns:p14="http://schemas.microsoft.com/office/powerpoint/2010/main" val="114717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stop for a second to highlight the first one: Out of all the modeling principles knowing your data well is THE most important aspect of doing a great job as a data modeler or architect. Document everything you learn and know about your data in table and column comments, then let your data cataloging tool (be it homegrown or 3</a:t>
            </a:r>
            <a:r>
              <a:rPr lang="en-US" baseline="30000" dirty="0"/>
              <a:t>rd</a:t>
            </a:r>
            <a:r>
              <a:rPr lang="en-US" dirty="0"/>
              <a:t> party) read the documentation, discern lineage, and map the data for everyone to be able to easily find it, learn about it, and report upon it.</a:t>
            </a:r>
          </a:p>
          <a:p>
            <a:endParaRPr lang="en-US" dirty="0"/>
          </a:p>
          <a:p>
            <a:r>
              <a:rPr lang="en-US" dirty="0"/>
              <a:t>Unfortunately, the industry has been skipping over this principle, the other principles, and modeling in general for over a decade now. Software engineers have had a few classes involving MongoDB at school, and emerge calling themselves full-stack developers; they believe they know how to store and retrieve data. The lack of attention and rigor to get data modeled right, at the source, has resulted in an absolute dumpster fire industry-wide of massive amounts of poor quality data being tossed over the wall, or pushed to the backend data engineers to deal with. Combined with the ever increasing sources of data, and the logarithmically increasing quantity of data, and you have the perfect storm. I’d estimate a scores of billions have been wasted on moving, coping, transforming and massaging these steaming piles of questionable data, which is part of the reason why data engineering and cataloging is so hot right now. Everyone’s got a giant mess on their hands. The poor data scientists can’t even begin to do their job of modeling for AI and ML because they’re inheriting data swamps, lakes and </a:t>
            </a:r>
            <a:r>
              <a:rPr lang="en-US" dirty="0" err="1"/>
              <a:t>lakehouses</a:t>
            </a:r>
            <a:r>
              <a:rPr lang="en-US" dirty="0"/>
              <a:t> where you can’t find anything, if you can nobody knows what it means or why little to nothing is consistent or accurate.</a:t>
            </a:r>
            <a:br>
              <a:rPr lang="en-US" dirty="0"/>
            </a:br>
            <a:br>
              <a:rPr lang="en-US" dirty="0"/>
            </a:br>
            <a:r>
              <a:rPr lang="en-US" dirty="0"/>
              <a:t>Having exhausted all the money thrown at backend fixes, I think executives will see the emperor has no clothes and shift left*, finally turning their attention back to the systems that capture or generate the original data. I think data modeling in general, designing a good foundation from the start, will become a hot topic in the next five years.</a:t>
            </a:r>
          </a:p>
          <a:p>
            <a:endParaRPr lang="en-US" dirty="0"/>
          </a:p>
          <a:p>
            <a:r>
              <a:rPr lang="en-US" dirty="0"/>
              <a:t>* </a:t>
            </a:r>
            <a:r>
              <a:rPr lang="en-US" b="0" i="0" dirty="0">
                <a:solidFill>
                  <a:srgbClr val="0F1419"/>
                </a:solidFill>
                <a:effectLst/>
                <a:latin typeface="BerninaSans"/>
              </a:rPr>
              <a:t>Shift left is the practice of moving testing, quality, and performance evaluation early in the development process, often before any code is written.</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4184541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CI/CD and DevOps/</a:t>
            </a:r>
            <a:r>
              <a:rPr lang="en-US" dirty="0" err="1"/>
              <a:t>DataOps</a:t>
            </a:r>
            <a:r>
              <a:rPr lang="en-US" dirty="0"/>
              <a:t> is where I am weakest. Feel free to add your company’s conventions and tools here for how to move a database script from dev, to QA, to Staging or UAT, and then to Prod.</a:t>
            </a:r>
          </a:p>
        </p:txBody>
      </p:sp>
      <p:sp>
        <p:nvSpPr>
          <p:cNvPr id="4" name="Slide Number Placeholder 3"/>
          <p:cNvSpPr>
            <a:spLocks noGrp="1"/>
          </p:cNvSpPr>
          <p:nvPr>
            <p:ph type="sldNum" sz="quarter" idx="5"/>
          </p:nvPr>
        </p:nvSpPr>
        <p:spPr/>
        <p:txBody>
          <a:bodyPr/>
          <a:lstStyle/>
          <a:p>
            <a:fld id="{2E6DE88F-1F85-4A27-9D34-D74A50E7B0DA}" type="slidenum">
              <a:rPr lang="en-US" smtClean="0"/>
              <a:t>61</a:t>
            </a:fld>
            <a:endParaRPr lang="en-US" dirty="0"/>
          </a:p>
        </p:txBody>
      </p:sp>
    </p:spTree>
    <p:extLst>
      <p:ext uri="{BB962C8B-B14F-4D97-AF65-F5344CB8AC3E}">
        <p14:creationId xmlns:p14="http://schemas.microsoft.com/office/powerpoint/2010/main" val="1276343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an are of document DB usage I am not highly skilled in.</a:t>
            </a:r>
          </a:p>
          <a:p>
            <a:r>
              <a:rPr lang="en-US" dirty="0"/>
              <a:t>Feel free to replace this slide with one of your own.</a:t>
            </a:r>
          </a:p>
        </p:txBody>
      </p:sp>
      <p:sp>
        <p:nvSpPr>
          <p:cNvPr id="4" name="Slide Number Placeholder 3"/>
          <p:cNvSpPr>
            <a:spLocks noGrp="1"/>
          </p:cNvSpPr>
          <p:nvPr>
            <p:ph type="sldNum" sz="quarter" idx="5"/>
          </p:nvPr>
        </p:nvSpPr>
        <p:spPr/>
        <p:txBody>
          <a:bodyPr/>
          <a:lstStyle/>
          <a:p>
            <a:fld id="{2E6DE88F-1F85-4A27-9D34-D74A50E7B0DA}" type="slidenum">
              <a:rPr lang="en-US" smtClean="0"/>
              <a:t>62</a:t>
            </a:fld>
            <a:endParaRPr lang="en-US" dirty="0"/>
          </a:p>
        </p:txBody>
      </p:sp>
    </p:spTree>
    <p:extLst>
      <p:ext uri="{BB962C8B-B14F-4D97-AF65-F5344CB8AC3E}">
        <p14:creationId xmlns:p14="http://schemas.microsoft.com/office/powerpoint/2010/main" val="40923848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64</a:t>
            </a:fld>
            <a:endParaRPr lang="en-US" dirty="0"/>
          </a:p>
        </p:txBody>
      </p:sp>
    </p:spTree>
    <p:extLst>
      <p:ext uri="{BB962C8B-B14F-4D97-AF65-F5344CB8AC3E}">
        <p14:creationId xmlns:p14="http://schemas.microsoft.com/office/powerpoint/2010/main" val="3765036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65</a:t>
            </a:fld>
            <a:endParaRPr lang="en-US" dirty="0"/>
          </a:p>
        </p:txBody>
      </p:sp>
    </p:spTree>
    <p:extLst>
      <p:ext uri="{BB962C8B-B14F-4D97-AF65-F5344CB8AC3E}">
        <p14:creationId xmlns:p14="http://schemas.microsoft.com/office/powerpoint/2010/main" val="1349662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cap="none" dirty="0"/>
              <a:t>Creating the appropriate indexes implies that you have done the work to gather and map out the expected queries of the system, in particular the keys or filters that will be used to quickly narrow down the matching documents.</a:t>
            </a:r>
          </a:p>
          <a:p>
            <a:pPr marL="0" indent="0">
              <a:buNone/>
            </a:pPr>
            <a:endParaRPr lang="en-US" cap="none" dirty="0"/>
          </a:p>
          <a:p>
            <a:pPr marL="0" indent="0">
              <a:buNone/>
            </a:pPr>
            <a:r>
              <a:rPr lang="en-US" cap="none" dirty="0"/>
              <a:t>One aid to keeping indexes to a minimum is remembering that the leading field in an index can satisfy queries that require that field, as well as the other fields in the index. </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66</a:t>
            </a:fld>
            <a:endParaRPr lang="en-US" dirty="0"/>
          </a:p>
        </p:txBody>
      </p:sp>
    </p:spTree>
    <p:extLst>
      <p:ext uri="{BB962C8B-B14F-4D97-AF65-F5344CB8AC3E}">
        <p14:creationId xmlns:p14="http://schemas.microsoft.com/office/powerpoint/2010/main" val="21965236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cap="none" dirty="0"/>
              <a:t>Rather than duplicate all the syntax and usage notes of each index type here, the reader is encouraged to study each type, becoming familiar with all the index tools in the Mongo toolbelt, thus encouraging wiser choices.</a:t>
            </a:r>
          </a:p>
          <a:p>
            <a:pPr marL="0" indent="0">
              <a:buNone/>
            </a:pPr>
            <a:endParaRPr lang="en-US" sz="3200" cap="none" dirty="0">
              <a:effectLst/>
              <a:latin typeface="Arial" panose="020B0604020202020204" pitchFamily="34" charset="0"/>
              <a:ea typeface="Arial" panose="020B0604020202020204" pitchFamily="34" charset="0"/>
            </a:endParaRPr>
          </a:p>
          <a:p>
            <a:pPr marL="0" indent="0">
              <a:buNone/>
            </a:pPr>
            <a:r>
              <a:rPr lang="en-US" sz="1800" dirty="0">
                <a:effectLst/>
                <a:latin typeface="Arial" panose="020B0604020202020204" pitchFamily="34" charset="0"/>
                <a:ea typeface="Arial" panose="020B0604020202020204" pitchFamily="34" charset="0"/>
              </a:rPr>
              <a:t>Keep</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just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like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relational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indexes,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additional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index</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slows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down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write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performance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little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more,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takes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space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 disk and in memory. Adjust capacity plans accordingly.</a:t>
            </a:r>
          </a:p>
          <a:p>
            <a:pPr marL="0" indent="0">
              <a:buNone/>
            </a:pPr>
            <a:r>
              <a:rPr lang="en-US" sz="1800" dirty="0">
                <a:effectLst/>
                <a:latin typeface="Arial" panose="020B0604020202020204" pitchFamily="34" charset="0"/>
                <a:ea typeface="Arial" panose="020B0604020202020204" pitchFamily="34" charset="0"/>
              </a:rPr>
              <a:t>If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query</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case-insensitive,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index</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support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case-insensitive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queries.</a:t>
            </a:r>
            <a:r>
              <a:rPr lang="en-US" sz="1800" spc="-20" dirty="0">
                <a:effectLst/>
                <a:latin typeface="Arial" panose="020B0604020202020204" pitchFamily="34" charset="0"/>
                <a:ea typeface="Arial" panose="020B0604020202020204" pitchFamily="34" charset="0"/>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Both</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the</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index</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and</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the</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query</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must</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use</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the</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same</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locale</a:t>
            </a:r>
            <a:r>
              <a:rPr lang="en-US" sz="1800" u="none" strike="noStrike" spc="-15" dirty="0">
                <a:solidFill>
                  <a:srgbClr val="2051C5"/>
                </a:solidFill>
                <a:effectLst/>
                <a:latin typeface="Arial" panose="020B0604020202020204" pitchFamily="34" charset="0"/>
                <a:ea typeface="Arial" panose="020B0604020202020204" pitchFamily="34" charset="0"/>
                <a:hlinkClick r:id="rId3"/>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and</a:t>
            </a:r>
            <a:r>
              <a:rPr lang="en-US" sz="1800" dirty="0">
                <a:solidFill>
                  <a:srgbClr val="2051C5"/>
                </a:solidFill>
                <a:effectLst/>
                <a:latin typeface="Arial" panose="020B0604020202020204" pitchFamily="34" charset="0"/>
                <a:ea typeface="Arial" panose="020B0604020202020204" pitchFamily="34" charset="0"/>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strength parameters of the collation property.</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67</a:t>
            </a:fld>
            <a:endParaRPr lang="en-US" dirty="0"/>
          </a:p>
        </p:txBody>
      </p:sp>
    </p:spTree>
    <p:extLst>
      <p:ext uri="{BB962C8B-B14F-4D97-AF65-F5344CB8AC3E}">
        <p14:creationId xmlns:p14="http://schemas.microsoft.com/office/powerpoint/2010/main" val="3342020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cap="none" dirty="0"/>
          </a:p>
        </p:txBody>
      </p:sp>
      <p:sp>
        <p:nvSpPr>
          <p:cNvPr id="4" name="Slide Number Placeholder 3"/>
          <p:cNvSpPr>
            <a:spLocks noGrp="1"/>
          </p:cNvSpPr>
          <p:nvPr>
            <p:ph type="sldNum" sz="quarter" idx="5"/>
          </p:nvPr>
        </p:nvSpPr>
        <p:spPr/>
        <p:txBody>
          <a:bodyPr/>
          <a:lstStyle/>
          <a:p>
            <a:fld id="{2E6DE88F-1F85-4A27-9D34-D74A50E7B0DA}" type="slidenum">
              <a:rPr lang="en-US" smtClean="0"/>
              <a:t>68</a:t>
            </a:fld>
            <a:endParaRPr lang="en-US" dirty="0"/>
          </a:p>
        </p:txBody>
      </p:sp>
    </p:spTree>
    <p:extLst>
      <p:ext uri="{BB962C8B-B14F-4D97-AF65-F5344CB8AC3E}">
        <p14:creationId xmlns:p14="http://schemas.microsoft.com/office/powerpoint/2010/main" val="2587698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As I culled through the scores of articles and presentations used to write the docs on data design for document databases, several articles had sections on “here’s what we learned the hard way.” I felt these were too valuable to ignore, so I began a collection and copied it here, and noted a handful of the best articles in the Sources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Selected Sources:</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https://www.infoq.com/articles/Starting-With-MongoDB/</a:t>
            </a:r>
            <a:r>
              <a:rPr lang="en-US" sz="1800" dirty="0">
                <a:effectLst/>
                <a:latin typeface="Times New Roman" panose="02020603050405020304" pitchFamily="18" charset="0"/>
                <a:ea typeface="Times New Roman" panose="02020603050405020304" pitchFamily="18" charset="0"/>
              </a:rPr>
              <a:t> (2018 article)</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4"/>
              </a:rPr>
              <a:t>http://devblog.me/wtf-mongo</a:t>
            </a:r>
            <a:r>
              <a:rPr lang="en-US" sz="1800" dirty="0">
                <a:effectLst/>
                <a:latin typeface="Times New Roman" panose="02020603050405020304" pitchFamily="18" charset="0"/>
                <a:ea typeface="Times New Roman" panose="02020603050405020304" pitchFamily="18" charset="0"/>
              </a:rPr>
              <a:t> (2014 article, YMMV)</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5"/>
              </a:rPr>
              <a:t>https://www.mongodb.com/developer/article/everything-you-know-is-wrong/</a:t>
            </a:r>
            <a:r>
              <a:rPr lang="en-US" sz="1800" dirty="0">
                <a:effectLst/>
                <a:latin typeface="Times New Roman" panose="02020603050405020304" pitchFamily="18" charset="0"/>
                <a:ea typeface="Times New Roman" panose="02020603050405020304" pitchFamily="18" charset="0"/>
              </a:rPr>
              <a:t> (Mongo cheerleading doc)</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6"/>
              </a:rPr>
              <a:t>https://spencerjones.blog/why-not-mongo/</a:t>
            </a:r>
            <a:r>
              <a:rPr lang="en-US" sz="1800" dirty="0">
                <a:effectLst/>
                <a:latin typeface="Times New Roman" panose="02020603050405020304" pitchFamily="18" charset="0"/>
                <a:ea typeface="Times New Roman" panose="02020603050405020304" pitchFamily="18" charset="0"/>
              </a:rPr>
              <a:t> </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7"/>
              </a:rPr>
              <a:t>https://medium.com/@jonvines/lessons-learned-using-mongodb-dac6431aad04</a:t>
            </a:r>
            <a:r>
              <a:rPr lang="en-US" sz="1800" dirty="0">
                <a:effectLst/>
                <a:latin typeface="Times New Roman" panose="02020603050405020304" pitchFamily="18" charset="0"/>
                <a:ea typeface="Times New Roman" panose="02020603050405020304" pitchFamily="18" charset="0"/>
              </a:rPr>
              <a:t> </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8"/>
              </a:rPr>
              <a:t>https://www.youtube.com/watch?v=Wk5YremZy8M</a:t>
            </a:r>
            <a:r>
              <a:rPr lang="en-US" sz="1800" dirty="0">
                <a:effectLst/>
                <a:latin typeface="Times New Roman" panose="02020603050405020304" pitchFamily="18" charset="0"/>
                <a:ea typeface="Times New Roman" panose="02020603050405020304" pitchFamily="18" charset="0"/>
              </a:rPr>
              <a:t> </a:t>
            </a:r>
          </a:p>
          <a:p>
            <a:pPr marL="0" marR="0"/>
            <a:r>
              <a:rPr lang="en-US" sz="1800" u="sng" dirty="0">
                <a:solidFill>
                  <a:srgbClr val="0000FF"/>
                </a:solidFill>
                <a:effectLst/>
                <a:latin typeface="Times New Roman" panose="02020603050405020304" pitchFamily="18" charset="0"/>
                <a:ea typeface="Times New Roman" panose="02020603050405020304" pitchFamily="18" charset="0"/>
                <a:hlinkClick r:id="rId9"/>
              </a:rPr>
              <a:t>https://rockset.com/webinars/scaling-mongodb-talk/</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69</a:t>
            </a:fld>
            <a:endParaRPr lang="en-US" dirty="0"/>
          </a:p>
        </p:txBody>
      </p:sp>
    </p:spTree>
    <p:extLst>
      <p:ext uri="{BB962C8B-B14F-4D97-AF65-F5344CB8AC3E}">
        <p14:creationId xmlns:p14="http://schemas.microsoft.com/office/powerpoint/2010/main" val="19229786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75</a:t>
            </a:fld>
            <a:endParaRPr lang="en-US" dirty="0"/>
          </a:p>
        </p:txBody>
      </p:sp>
    </p:spTree>
    <p:extLst>
      <p:ext uri="{BB962C8B-B14F-4D97-AF65-F5344CB8AC3E}">
        <p14:creationId xmlns:p14="http://schemas.microsoft.com/office/powerpoint/2010/main" val="40878299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To distribute the documents in a collection, MongoDB partitions the collection using the shard key. The shard key consists of an </a:t>
            </a:r>
            <a:r>
              <a:rPr lang="en-US" sz="1800" b="1" dirty="0">
                <a:effectLst/>
                <a:latin typeface="Times New Roman" panose="02020603050405020304" pitchFamily="18" charset="0"/>
                <a:ea typeface="Times New Roman" panose="02020603050405020304" pitchFamily="18" charset="0"/>
              </a:rPr>
              <a:t>indexed</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immutable</a:t>
            </a:r>
            <a:r>
              <a:rPr lang="en-US" sz="1800" dirty="0">
                <a:effectLst/>
                <a:latin typeface="Times New Roman" panose="02020603050405020304" pitchFamily="18" charset="0"/>
                <a:ea typeface="Times New Roman" panose="02020603050405020304" pitchFamily="18" charset="0"/>
              </a:rPr>
              <a:t> field (or fields) that exist in every document in the target collection. A sharded collection can have only one shard key. The choice of a shard key cannot be changed after sharding. Choose wisely.</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77</a:t>
            </a:fld>
            <a:endParaRPr lang="en-US" dirty="0"/>
          </a:p>
        </p:txBody>
      </p:sp>
    </p:spTree>
    <p:extLst>
      <p:ext uri="{BB962C8B-B14F-4D97-AF65-F5344CB8AC3E}">
        <p14:creationId xmlns:p14="http://schemas.microsoft.com/office/powerpoint/2010/main" val="341269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so strongly about getting to know the data you’re working with, I’ve included a bare-bones set of sample questions that the modeler should be asking (among others), just in case this sample set may be of use to you when you get back to your workplace.</a:t>
            </a:r>
          </a:p>
          <a:p>
            <a:endParaRPr lang="en-US" dirty="0"/>
          </a:p>
          <a:p>
            <a:r>
              <a:rPr lang="en-US" dirty="0"/>
              <a:t>These are some questions that should be asked about entities and data sets.</a:t>
            </a:r>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dirty="0"/>
          </a:p>
        </p:txBody>
      </p:sp>
    </p:spTree>
    <p:extLst>
      <p:ext uri="{BB962C8B-B14F-4D97-AF65-F5344CB8AC3E}">
        <p14:creationId xmlns:p14="http://schemas.microsoft.com/office/powerpoint/2010/main" val="25070209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recall attending a webinar where I took these notes. Sadly I forgot to write down the speaker and webinar.</a:t>
            </a:r>
          </a:p>
          <a:p>
            <a:r>
              <a:rPr lang="en-US" dirty="0"/>
              <a:t>I think it may have been this one, but didn’t want to watch another hour to verify: https://rockset.com/webinars/scaling-mongodb-talk/</a:t>
            </a:r>
          </a:p>
        </p:txBody>
      </p:sp>
      <p:sp>
        <p:nvSpPr>
          <p:cNvPr id="4" name="Slide Number Placeholder 3"/>
          <p:cNvSpPr>
            <a:spLocks noGrp="1"/>
          </p:cNvSpPr>
          <p:nvPr>
            <p:ph type="sldNum" sz="quarter" idx="5"/>
          </p:nvPr>
        </p:nvSpPr>
        <p:spPr/>
        <p:txBody>
          <a:bodyPr/>
          <a:lstStyle/>
          <a:p>
            <a:fld id="{2E6DE88F-1F85-4A27-9D34-D74A50E7B0DA}" type="slidenum">
              <a:rPr lang="en-US" smtClean="0"/>
              <a:t>78</a:t>
            </a:fld>
            <a:endParaRPr lang="en-US" dirty="0"/>
          </a:p>
        </p:txBody>
      </p:sp>
    </p:spTree>
    <p:extLst>
      <p:ext uri="{BB962C8B-B14F-4D97-AF65-F5344CB8AC3E}">
        <p14:creationId xmlns:p14="http://schemas.microsoft.com/office/powerpoint/2010/main" val="5329737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so. I believe 80% of most business systems should be designed and implemented in a relational database because 80% of business data is structured and not to web scale.</a:t>
            </a:r>
          </a:p>
          <a:p>
            <a:r>
              <a:rPr lang="en-US" dirty="0"/>
              <a:t>The rest can be met by document, graph, key-value, time series and columnar databases. Knowing about each, how to model and use each effectively, will make you a strong data and database architect.</a:t>
            </a:r>
          </a:p>
        </p:txBody>
      </p:sp>
      <p:sp>
        <p:nvSpPr>
          <p:cNvPr id="4" name="Slide Number Placeholder 3"/>
          <p:cNvSpPr>
            <a:spLocks noGrp="1"/>
          </p:cNvSpPr>
          <p:nvPr>
            <p:ph type="sldNum" sz="quarter" idx="5"/>
          </p:nvPr>
        </p:nvSpPr>
        <p:spPr/>
        <p:txBody>
          <a:bodyPr/>
          <a:lstStyle/>
          <a:p>
            <a:fld id="{2E6DE88F-1F85-4A27-9D34-D74A50E7B0DA}" type="slidenum">
              <a:rPr lang="en-US" smtClean="0"/>
              <a:t>81</a:t>
            </a:fld>
            <a:endParaRPr lang="en-US" dirty="0"/>
          </a:p>
        </p:txBody>
      </p:sp>
    </p:spTree>
    <p:extLst>
      <p:ext uri="{BB962C8B-B14F-4D97-AF65-F5344CB8AC3E}">
        <p14:creationId xmlns:p14="http://schemas.microsoft.com/office/powerpoint/2010/main" val="281456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questions that should be asked about fields and attributes</a:t>
            </a: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176765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questions that should be asked about relationships</a:t>
            </a: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372481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1315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451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800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7396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201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043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0104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3984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20852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09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8"/>
            <a:ext cx="10364451" cy="801966"/>
          </a:xfrm>
        </p:spPr>
        <p:txBody>
          <a:bodyPr/>
          <a:lstStyle/>
          <a:p>
            <a:r>
              <a:rPr lang="en-US" dirty="0"/>
              <a:t>Click to edit Master title style</a:t>
            </a:r>
          </a:p>
        </p:txBody>
      </p:sp>
      <p:sp>
        <p:nvSpPr>
          <p:cNvPr id="12" name="Content Placeholder 2"/>
          <p:cNvSpPr>
            <a:spLocks noGrp="1"/>
          </p:cNvSpPr>
          <p:nvPr>
            <p:ph sz="quarter" idx="13"/>
          </p:nvPr>
        </p:nvSpPr>
        <p:spPr>
          <a:xfrm>
            <a:off x="913774" y="1535502"/>
            <a:ext cx="10363826" cy="4255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92158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7012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8"/>
            <a:ext cx="10364451" cy="813468"/>
          </a:xfrm>
        </p:spPr>
        <p:txBody>
          <a:bodyPr/>
          <a:lstStyle/>
          <a:p>
            <a:r>
              <a:rPr lang="en-US" dirty="0"/>
              <a:t>Click to edit Master title style</a:t>
            </a:r>
          </a:p>
        </p:txBody>
      </p:sp>
      <p:sp>
        <p:nvSpPr>
          <p:cNvPr id="12" name="Content Placeholder 2"/>
          <p:cNvSpPr>
            <a:spLocks noGrp="1"/>
          </p:cNvSpPr>
          <p:nvPr>
            <p:ph sz="quarter" idx="13"/>
          </p:nvPr>
        </p:nvSpPr>
        <p:spPr>
          <a:xfrm>
            <a:off x="913774" y="1524062"/>
            <a:ext cx="5106026" cy="426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6172200" y="1524062"/>
            <a:ext cx="5105400" cy="426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73ED0CC-082F-4160-86E5-0D6041F12778}" type="datetime1">
              <a:rPr lang="en-US" smtClean="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89329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19083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26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68812DA-F765-4142-A6A3-A8ED7235E082}" type="datetime1">
              <a:rPr lang="en-US" smtClean="0"/>
              <a:t>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44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03225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599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3ED0CC-082F-4160-86E5-0D6041F12778}" type="datetime1">
              <a:rPr lang="en-US" smtClean="0"/>
              <a:t>2/24/2024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905208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rVINKEc1KnATo9NMNGKBzbrbGf1uj5SU6J3LxsX6nng/edit#heading=h.1opuj5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bill.coulam@dbsherpa.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sktom.oracle.com/pls/apex/f?p=100:551::::551:P551_CLASS_ID,P551_STUDENT_ID:19985,&amp;cs=1F4D2EE6E44920E995A897D94E04D195F&amp;source=:em:nw:mt::::RC_DEVT220808P00021C0007:NSL400277718&amp;elq_mid=239046&amp;sh=251815152412615261415217121714&amp;cmid=DEVT220808P00021C000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mongodb.com/blog/post/6-rules-of-thumb-for-mongodb-schema-desig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leNCfU5SYR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fitdev.atlassian.net/wiki/spaces/DA/pages/2618393570/MongoDB+Lessons+Learned#Shard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bill.coulam@dbsherpa.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DUCvYbcgGsQ"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ongodb.com/docs/manual/reference/glossary/#std-term-_i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mongodb.com/docs/manual/core/index-unique/" TargetMode="External"/><Relationship Id="rId4" Type="http://schemas.openxmlformats.org/officeDocument/2006/relationships/hyperlink" Target="https://www.mongodb.com/docs/manual/reference/glossary/#std-term-primary-key"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mongodb.com/blog/post/6-rules-of-thumb-for-mongodb-schema-design-part-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3GHZd0zv170?t=155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mailto:bill.coulam@dbsherpa.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mongodb.com/docs/manual/indexe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ocs.mongodb.com/manual/core/2dsphere/" TargetMode="External"/><Relationship Id="rId4" Type="http://schemas.openxmlformats.org/officeDocument/2006/relationships/hyperlink" Target="https://docs.mongodb.com/manual/core/2d/"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mongodb.com/docs/manual/core/index-case-insensitive/"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mongodb.com/docs/manual/reference/explain-result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ocs.mongodb.com/manual/changeStreams/" TargetMode="External"/><Relationship Id="rId2" Type="http://schemas.openxmlformats.org/officeDocument/2006/relationships/hyperlink" Target="https://docs.mongodb.com/manual/core/security-client-side-encryption/" TargetMode="External"/><Relationship Id="rId1" Type="http://schemas.openxmlformats.org/officeDocument/2006/relationships/slideLayout" Target="../slideLayouts/slideLayout2.xml"/><Relationship Id="rId6" Type="http://schemas.openxmlformats.org/officeDocument/2006/relationships/hyperlink" Target="https://docs.mongodb.com/manual/reference/write-concern/" TargetMode="External"/><Relationship Id="rId5" Type="http://schemas.openxmlformats.org/officeDocument/2006/relationships/hyperlink" Target="https://docs.mongodb.com/manual/reference/read-concern/" TargetMode="External"/><Relationship Id="rId4" Type="http://schemas.openxmlformats.org/officeDocument/2006/relationships/hyperlink" Target="https://docs.mongodb.com/manual/aggregation/"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ocs.mongodb.com/manual/core/hashed-shardin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ocs.mongodb.com/manual/tutorial/manage-shard-zone/" TargetMode="External"/><Relationship Id="rId4" Type="http://schemas.openxmlformats.org/officeDocument/2006/relationships/hyperlink" Target="https://docs.mongodb.com/v3.4/core/ranged-sharding/"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mongodb.com/docs/manual/core/sharding-shard-key/#std-label-shard-key"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debezium.io/docs/connectors/mongodb/" TargetMode="External"/><Relationship Id="rId7" Type="http://schemas.openxmlformats.org/officeDocument/2006/relationships/hyperlink" Target="https://stedolan.github.io/jq/" TargetMode="External"/><Relationship Id="rId2" Type="http://schemas.openxmlformats.org/officeDocument/2006/relationships/hyperlink" Target="https://github.com/rueckstiess/mtools" TargetMode="External"/><Relationship Id="rId1" Type="http://schemas.openxmlformats.org/officeDocument/2006/relationships/slideLayout" Target="../slideLayouts/slideLayout2.xml"/><Relationship Id="rId6" Type="http://schemas.openxmlformats.org/officeDocument/2006/relationships/hyperlink" Target="https://github.com/johnlpage/POCDriver" TargetMode="External"/><Relationship Id="rId5" Type="http://schemas.openxmlformats.org/officeDocument/2006/relationships/hyperlink" Target="https://github.com/simagix/keyhole" TargetMode="External"/><Relationship Id="rId4" Type="http://schemas.openxmlformats.org/officeDocument/2006/relationships/hyperlink" Target="https://studio3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hyperlink" Target="https://university.mongodb.com/" TargetMode="External"/><Relationship Id="rId3" Type="http://schemas.openxmlformats.org/officeDocument/2006/relationships/hyperlink" Target="https://jira.mongodb.org/" TargetMode="External"/><Relationship Id="rId7" Type="http://schemas.openxmlformats.org/officeDocument/2006/relationships/hyperlink" Target="https://developer.mongodb.com/community/forums" TargetMode="External"/><Relationship Id="rId12" Type="http://schemas.openxmlformats.org/officeDocument/2006/relationships/hyperlink" Target="https://learn.mongodb.com/courses/m320-mongodb-data-modeling" TargetMode="External"/><Relationship Id="rId2" Type="http://schemas.openxmlformats.org/officeDocument/2006/relationships/hyperlink" Target="https://docs.mongodb.com/" TargetMode="External"/><Relationship Id="rId1" Type="http://schemas.openxmlformats.org/officeDocument/2006/relationships/slideLayout" Target="../slideLayouts/slideLayout2.xml"/><Relationship Id="rId6" Type="http://schemas.openxmlformats.org/officeDocument/2006/relationships/hyperlink" Target="https://www.mongodb.com/blog/post/building-with-patterns-a-summary" TargetMode="External"/><Relationship Id="rId11" Type="http://schemas.openxmlformats.org/officeDocument/2006/relationships/hyperlink" Target="https://www.mongodb.com/docs/manual/data-modeling/" TargetMode="External"/><Relationship Id="rId5" Type="http://schemas.openxmlformats.org/officeDocument/2006/relationships/hyperlink" Target="https://www.mongodb.com/developer/" TargetMode="External"/><Relationship Id="rId10" Type="http://schemas.openxmlformats.org/officeDocument/2006/relationships/hyperlink" Target="https://highlyscalable.wordpress.com/2012/03/01/nosql-data-modeling-techniques/" TargetMode="External"/><Relationship Id="rId4" Type="http://schemas.openxmlformats.org/officeDocument/2006/relationships/hyperlink" Target="https://blog.mongodb.com/" TargetMode="External"/><Relationship Id="rId9" Type="http://schemas.openxmlformats.org/officeDocument/2006/relationships/hyperlink" Target="https://mapr.com/blog/data-modeling-guidelines-nosql-json-document-database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bsherpa.co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linkedin.com/in/billcoulam" TargetMode="External"/><Relationship Id="rId5" Type="http://schemas.openxmlformats.org/officeDocument/2006/relationships/hyperlink" Target="mailto:bill.coulam@dbsherpa.com" TargetMode="External"/><Relationship Id="rId4" Type="http://schemas.openxmlformats.org/officeDocument/2006/relationships/hyperlink" Target="mailto:bcoulam@yahoo.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79360" y="481641"/>
            <a:ext cx="9313713" cy="2490159"/>
          </a:xfrm>
        </p:spPr>
        <p:txBody>
          <a:bodyPr>
            <a:normAutofit fontScale="90000"/>
          </a:bodyPr>
          <a:lstStyle/>
          <a:p>
            <a:pPr algn="r"/>
            <a:r>
              <a:rPr lang="en-US" sz="4000" dirty="0">
                <a:solidFill>
                  <a:srgbClr val="FF0000"/>
                </a:solidFill>
                <a:effectLst>
                  <a:outerShdw blurRad="38100" dist="38100" dir="2700000" algn="tl">
                    <a:srgbClr val="000000">
                      <a:alpha val="43137"/>
                    </a:srgbClr>
                  </a:outerShdw>
                </a:effectLst>
              </a:rPr>
              <a:t>Red PILL</a:t>
            </a:r>
            <a:r>
              <a:rPr lang="en-US" sz="4000" dirty="0">
                <a:solidFill>
                  <a:srgbClr val="FF0000"/>
                </a:solidFill>
              </a:rPr>
              <a:t> </a:t>
            </a:r>
            <a:r>
              <a:rPr lang="en-US" sz="4000" cap="none" dirty="0"/>
              <a:t>or</a:t>
            </a:r>
            <a:r>
              <a:rPr lang="en-US" sz="4000" dirty="0"/>
              <a:t> </a:t>
            </a:r>
            <a:r>
              <a:rPr lang="en-US" sz="4000" dirty="0">
                <a:solidFill>
                  <a:schemeClr val="accent1"/>
                </a:solidFill>
                <a:effectLst>
                  <a:outerShdw blurRad="38100" dist="38100" dir="2700000" algn="tl">
                    <a:srgbClr val="000000">
                      <a:alpha val="43137"/>
                    </a:srgbClr>
                  </a:outerShdw>
                </a:effectLst>
              </a:rPr>
              <a:t>blue pill</a:t>
            </a:r>
            <a:br>
              <a:rPr lang="en-US" sz="4000" dirty="0"/>
            </a:br>
            <a:br>
              <a:rPr lang="en-US" sz="4000" dirty="0"/>
            </a:br>
            <a:r>
              <a:rPr lang="en-US" sz="3600" b="0" i="1" dirty="0">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rPr>
              <a:t>Document Database Modeling</a:t>
            </a:r>
            <a:br>
              <a:rPr lang="en-US" sz="3600" b="0" i="1" dirty="0">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rPr>
            </a:br>
            <a:r>
              <a:rPr lang="en-US" sz="3600" b="0" i="1" dirty="0">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rPr>
              <a:t>for Relational Modelers</a:t>
            </a:r>
            <a:br>
              <a:rPr lang="en-US" sz="4000" dirty="0"/>
            </a:br>
            <a:endParaRPr lang="en-US" sz="4000" dirty="0"/>
          </a:p>
        </p:txBody>
      </p:sp>
      <p:pic>
        <p:nvPicPr>
          <p:cNvPr id="3" name="Picture 2">
            <a:extLst>
              <a:ext uri="{FF2B5EF4-FFF2-40B4-BE49-F238E27FC236}">
                <a16:creationId xmlns:a16="http://schemas.microsoft.com/office/drawing/2014/main" id="{1D29F63E-BECB-AAEA-084E-5AF28C08AAC5}"/>
              </a:ext>
            </a:extLst>
          </p:cNvPr>
          <p:cNvPicPr>
            <a:picLocks noChangeAspect="1"/>
          </p:cNvPicPr>
          <p:nvPr/>
        </p:nvPicPr>
        <p:blipFill>
          <a:blip r:embed="rId4"/>
          <a:stretch>
            <a:fillRect/>
          </a:stretch>
        </p:blipFill>
        <p:spPr>
          <a:xfrm>
            <a:off x="475538" y="2103386"/>
            <a:ext cx="6106660" cy="3671195"/>
          </a:xfrm>
          <a:prstGeom prst="rect">
            <a:avLst/>
          </a:prstGeom>
        </p:spPr>
      </p:pic>
      <p:sp>
        <p:nvSpPr>
          <p:cNvPr id="4" name="TextBox 3">
            <a:extLst>
              <a:ext uri="{FF2B5EF4-FFF2-40B4-BE49-F238E27FC236}">
                <a16:creationId xmlns:a16="http://schemas.microsoft.com/office/drawing/2014/main" id="{2695B910-8BE0-FF1A-FD5F-370D61CA64B1}"/>
              </a:ext>
            </a:extLst>
          </p:cNvPr>
          <p:cNvSpPr txBox="1"/>
          <p:nvPr/>
        </p:nvSpPr>
        <p:spPr>
          <a:xfrm>
            <a:off x="475538" y="5857336"/>
            <a:ext cx="6106660" cy="215444"/>
          </a:xfrm>
          <a:prstGeom prst="rect">
            <a:avLst/>
          </a:prstGeom>
          <a:noFill/>
        </p:spPr>
        <p:txBody>
          <a:bodyPr wrap="square" rtlCol="0">
            <a:spAutoFit/>
          </a:bodyPr>
          <a:lstStyle/>
          <a:p>
            <a:r>
              <a:rPr lang="en-US" sz="800" dirty="0"/>
              <a:t>https://www.theguardian.com/film/2019/jan/21/from-red-pills-to-red-white-and-blue-brexit-how-the-matrix-shaped-our-reality</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96C41-864B-1CDB-9E1F-80F72453CC95}"/>
              </a:ext>
            </a:extLst>
          </p:cNvPr>
          <p:cNvSpPr>
            <a:spLocks noGrp="1"/>
          </p:cNvSpPr>
          <p:nvPr>
            <p:ph type="title"/>
          </p:nvPr>
        </p:nvSpPr>
        <p:spPr/>
        <p:txBody>
          <a:bodyPr>
            <a:normAutofit fontScale="90000"/>
          </a:bodyPr>
          <a:lstStyle/>
          <a:p>
            <a:r>
              <a:rPr lang="en-US" dirty="0"/>
              <a:t>Relational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Business Analysis for Data Modeling</a:t>
            </a:r>
          </a:p>
        </p:txBody>
      </p:sp>
      <p:sp>
        <p:nvSpPr>
          <p:cNvPr id="6" name="Content Placeholder 5">
            <a:extLst>
              <a:ext uri="{FF2B5EF4-FFF2-40B4-BE49-F238E27FC236}">
                <a16:creationId xmlns:a16="http://schemas.microsoft.com/office/drawing/2014/main" id="{DD161938-E245-9ADB-85C0-969730434AD6}"/>
              </a:ext>
            </a:extLst>
          </p:cNvPr>
          <p:cNvSpPr>
            <a:spLocks noGrp="1"/>
          </p:cNvSpPr>
          <p:nvPr>
            <p:ph sz="quarter" idx="13"/>
          </p:nvPr>
        </p:nvSpPr>
        <p:spPr>
          <a:xfrm>
            <a:off x="913774" y="2372843"/>
            <a:ext cx="10363826" cy="3424107"/>
          </a:xfrm>
        </p:spPr>
        <p:txBody>
          <a:bodyPr anchor="t">
            <a:normAutofit/>
          </a:bodyPr>
          <a:lstStyle/>
          <a:p>
            <a:r>
              <a:rPr lang="en-US" cap="none" dirty="0"/>
              <a:t>What are the business rules surrounding how many children or parents are allowed?</a:t>
            </a:r>
          </a:p>
          <a:p>
            <a:r>
              <a:rPr lang="en-US" cap="none" dirty="0"/>
              <a:t>Is the relationship optional or required? Is the required…ness dependent on certain conditions?</a:t>
            </a:r>
          </a:p>
          <a:p>
            <a:r>
              <a:rPr lang="en-US" cap="none" dirty="0"/>
              <a:t>Is the relationship transferrable? (can it move from one owner to another)</a:t>
            </a:r>
          </a:p>
          <a:p>
            <a:r>
              <a:rPr lang="en-US" cap="none" dirty="0"/>
              <a:t>Where the relationship is recursive (for example employees managed by senior employees), are there business rules about when the field containing the FK value can be filled, or when it should be empty? (for example an employee may not be supervisor of themselves)</a:t>
            </a:r>
          </a:p>
          <a:p>
            <a:r>
              <a:rPr lang="en-US" cap="none" dirty="0"/>
              <a:t>…and so forth</a:t>
            </a:r>
          </a:p>
          <a:p>
            <a:endParaRPr lang="en-US" dirty="0"/>
          </a:p>
        </p:txBody>
      </p:sp>
      <p:sp>
        <p:nvSpPr>
          <p:cNvPr id="2" name="TextBox 1">
            <a:extLst>
              <a:ext uri="{FF2B5EF4-FFF2-40B4-BE49-F238E27FC236}">
                <a16:creationId xmlns:a16="http://schemas.microsoft.com/office/drawing/2014/main" id="{828AB9E1-7070-C40A-CE87-E379DEE152B0}"/>
              </a:ext>
            </a:extLst>
          </p:cNvPr>
          <p:cNvSpPr txBox="1"/>
          <p:nvPr/>
        </p:nvSpPr>
        <p:spPr>
          <a:xfrm rot="20933285">
            <a:off x="749878" y="1452719"/>
            <a:ext cx="2053701" cy="646331"/>
          </a:xfrm>
          <a:prstGeom prst="rect">
            <a:avLst/>
          </a:prstGeom>
          <a:noFill/>
        </p:spPr>
        <p:txBody>
          <a:bodyPr wrap="square" rtlCol="0">
            <a:spAutoFit/>
          </a:bodyPr>
          <a:lstStyle/>
          <a:p>
            <a:r>
              <a:rPr lang="en-US" dirty="0">
                <a:solidFill>
                  <a:srgbClr val="FF0000"/>
                </a:solidFill>
              </a:rPr>
              <a:t>Example Questions for Relationships:</a:t>
            </a:r>
          </a:p>
        </p:txBody>
      </p:sp>
    </p:spTree>
    <p:extLst>
      <p:ext uri="{BB962C8B-B14F-4D97-AF65-F5344CB8AC3E}">
        <p14:creationId xmlns:p14="http://schemas.microsoft.com/office/powerpoint/2010/main" val="127955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3083-1AEF-EA52-DB6B-75A050C660EB}"/>
              </a:ext>
            </a:extLst>
          </p:cNvPr>
          <p:cNvSpPr>
            <a:spLocks noGrp="1"/>
          </p:cNvSpPr>
          <p:nvPr>
            <p:ph type="title"/>
          </p:nvPr>
        </p:nvSpPr>
        <p:spPr/>
        <p:txBody>
          <a:bodyPr>
            <a:normAutofit fontScale="90000"/>
          </a:bodyPr>
          <a:lstStyle/>
          <a:p>
            <a:r>
              <a:rPr lang="en-US" dirty="0"/>
              <a:t>Relational design </a:t>
            </a:r>
            <a:br>
              <a:rPr lang="en-US" dirty="0"/>
            </a:br>
            <a:r>
              <a:rPr lang="en-US" sz="2400" cap="none" dirty="0">
                <a:solidFill>
                  <a:srgbClr val="0070C0"/>
                </a:solidFill>
                <a:latin typeface="+mn-lt"/>
              </a:rPr>
              <a:t>Sample Model: Identity</a:t>
            </a:r>
          </a:p>
        </p:txBody>
      </p:sp>
      <p:sp>
        <p:nvSpPr>
          <p:cNvPr id="3" name="Content Placeholder 2">
            <a:extLst>
              <a:ext uri="{FF2B5EF4-FFF2-40B4-BE49-F238E27FC236}">
                <a16:creationId xmlns:a16="http://schemas.microsoft.com/office/drawing/2014/main" id="{609BC8D4-060A-35F5-F438-048C416B74B4}"/>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78410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FBA5E0A4-AFBB-E65F-E255-E559FB82076D}"/>
              </a:ext>
            </a:extLst>
          </p:cNvPr>
          <p:cNvPicPr>
            <a:picLocks noChangeAspect="1"/>
          </p:cNvPicPr>
          <p:nvPr/>
        </p:nvPicPr>
        <p:blipFill>
          <a:blip r:embed="rId3"/>
          <a:stretch>
            <a:fillRect/>
          </a:stretch>
        </p:blipFill>
        <p:spPr>
          <a:xfrm rot="5400000">
            <a:off x="-59488" y="2081574"/>
            <a:ext cx="5966601" cy="3356213"/>
          </a:xfrm>
          <a:prstGeom prst="rect">
            <a:avLst/>
          </a:prstGeom>
        </p:spPr>
      </p:pic>
      <p:sp>
        <p:nvSpPr>
          <p:cNvPr id="6" name="TextBox 5">
            <a:extLst>
              <a:ext uri="{FF2B5EF4-FFF2-40B4-BE49-F238E27FC236}">
                <a16:creationId xmlns:a16="http://schemas.microsoft.com/office/drawing/2014/main" id="{611B0EE9-147A-8D6F-0E01-888D5A45C8F4}"/>
              </a:ext>
            </a:extLst>
          </p:cNvPr>
          <p:cNvSpPr txBox="1"/>
          <p:nvPr/>
        </p:nvSpPr>
        <p:spPr>
          <a:xfrm>
            <a:off x="5227608" y="937404"/>
            <a:ext cx="5607169" cy="4524315"/>
          </a:xfrm>
          <a:prstGeom prst="rect">
            <a:avLst/>
          </a:prstGeom>
          <a:noFill/>
        </p:spPr>
        <p:txBody>
          <a:bodyPr wrap="square" rtlCol="0">
            <a:spAutoFit/>
          </a:bodyPr>
          <a:lstStyle/>
          <a:p>
            <a:r>
              <a:rPr lang="en-US" dirty="0"/>
              <a:t>You have been asked to model the data structures for a library check-out system.</a:t>
            </a:r>
          </a:p>
          <a:p>
            <a:endParaRPr lang="en-US" dirty="0"/>
          </a:p>
          <a:p>
            <a:r>
              <a:rPr lang="en-US" dirty="0"/>
              <a:t>Have a look at the following checkout receipt and write down the entities, attributes and relationships that you foresee the system needing.</a:t>
            </a:r>
          </a:p>
          <a:p>
            <a:endParaRPr lang="en-US" dirty="0"/>
          </a:p>
          <a:p>
            <a:r>
              <a:rPr lang="en-US" dirty="0"/>
              <a:t>Then write down any questions that come to mind as you are teasing those out of this receipt and asking yourself if you understand everything about the needs of this system.</a:t>
            </a:r>
          </a:p>
          <a:p>
            <a:endParaRPr lang="en-US" dirty="0"/>
          </a:p>
          <a:p>
            <a:r>
              <a:rPr lang="en-US" dirty="0"/>
              <a:t>DO NOT PROCEED TO THE NEXT SLIDE.</a:t>
            </a:r>
          </a:p>
          <a:p>
            <a:r>
              <a:rPr lang="en-US" dirty="0"/>
              <a:t>ACTUALLY DO THIS EXERCISE. </a:t>
            </a:r>
          </a:p>
          <a:p>
            <a:endParaRPr lang="en-US" dirty="0"/>
          </a:p>
          <a:p>
            <a:r>
              <a:rPr lang="en-US" dirty="0">
                <a:solidFill>
                  <a:srgbClr val="00B050"/>
                </a:solidFill>
              </a:rPr>
              <a:t>Bonus</a:t>
            </a:r>
            <a:r>
              <a:rPr lang="en-US" dirty="0"/>
              <a:t>: Create a conceptual (subject area) model, a logical model, and a physical model before the next slide</a:t>
            </a:r>
          </a:p>
        </p:txBody>
      </p:sp>
      <p:sp>
        <p:nvSpPr>
          <p:cNvPr id="7" name="TextBox 6">
            <a:extLst>
              <a:ext uri="{FF2B5EF4-FFF2-40B4-BE49-F238E27FC236}">
                <a16:creationId xmlns:a16="http://schemas.microsoft.com/office/drawing/2014/main" id="{A2BAEEB9-0F4F-1CE8-B4C7-285E68C451B0}"/>
              </a:ext>
            </a:extLst>
          </p:cNvPr>
          <p:cNvSpPr txBox="1"/>
          <p:nvPr/>
        </p:nvSpPr>
        <p:spPr>
          <a:xfrm>
            <a:off x="0" y="120770"/>
            <a:ext cx="12192000" cy="369332"/>
          </a:xfrm>
          <a:prstGeom prst="rect">
            <a:avLst/>
          </a:prstGeom>
          <a:noFill/>
        </p:spPr>
        <p:txBody>
          <a:bodyPr wrap="square" rtlCol="0">
            <a:spAutoFit/>
          </a:bodyPr>
          <a:lstStyle/>
          <a:p>
            <a:pPr algn="ctr"/>
            <a:r>
              <a:rPr lang="en-US" dirty="0">
                <a:solidFill>
                  <a:schemeClr val="accent1">
                    <a:lumMod val="75000"/>
                  </a:schemeClr>
                </a:solidFill>
              </a:rPr>
              <a:t>Homework: A simple library checkout application</a:t>
            </a:r>
          </a:p>
        </p:txBody>
      </p:sp>
    </p:spTree>
    <p:extLst>
      <p:ext uri="{BB962C8B-B14F-4D97-AF65-F5344CB8AC3E}">
        <p14:creationId xmlns:p14="http://schemas.microsoft.com/office/powerpoint/2010/main" val="315006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FBA5E0A4-AFBB-E65F-E255-E559FB82076D}"/>
              </a:ext>
            </a:extLst>
          </p:cNvPr>
          <p:cNvPicPr>
            <a:picLocks noChangeAspect="1"/>
          </p:cNvPicPr>
          <p:nvPr/>
        </p:nvPicPr>
        <p:blipFill>
          <a:blip r:embed="rId3"/>
          <a:stretch>
            <a:fillRect/>
          </a:stretch>
        </p:blipFill>
        <p:spPr>
          <a:xfrm rot="5400000">
            <a:off x="-53479" y="2075823"/>
            <a:ext cx="5966601" cy="3356213"/>
          </a:xfrm>
          <a:prstGeom prst="rect">
            <a:avLst/>
          </a:prstGeom>
        </p:spPr>
      </p:pic>
      <p:sp>
        <p:nvSpPr>
          <p:cNvPr id="6" name="TextBox 5">
            <a:extLst>
              <a:ext uri="{FF2B5EF4-FFF2-40B4-BE49-F238E27FC236}">
                <a16:creationId xmlns:a16="http://schemas.microsoft.com/office/drawing/2014/main" id="{611B0EE9-147A-8D6F-0E01-888D5A45C8F4}"/>
              </a:ext>
            </a:extLst>
          </p:cNvPr>
          <p:cNvSpPr txBox="1"/>
          <p:nvPr/>
        </p:nvSpPr>
        <p:spPr>
          <a:xfrm>
            <a:off x="5227608" y="937404"/>
            <a:ext cx="5607169" cy="5355312"/>
          </a:xfrm>
          <a:prstGeom prst="rect">
            <a:avLst/>
          </a:prstGeom>
          <a:noFill/>
        </p:spPr>
        <p:txBody>
          <a:bodyPr wrap="square" rtlCol="0">
            <a:spAutoFit/>
          </a:bodyPr>
          <a:lstStyle/>
          <a:p>
            <a:r>
              <a:rPr lang="en-US" b="1" dirty="0"/>
              <a:t>Entities &amp; Attributes:</a:t>
            </a:r>
          </a:p>
          <a:p>
            <a:pPr marL="285750" indent="-285750">
              <a:buFont typeface="Arial" panose="020B0604020202020204" pitchFamily="34" charset="0"/>
              <a:buChar char="•"/>
            </a:pPr>
            <a:r>
              <a:rPr lang="en-US" dirty="0"/>
              <a:t>Receipt (Library, Patron Barcode, [Item], Timestamp in local TZ)</a:t>
            </a:r>
          </a:p>
          <a:p>
            <a:pPr marL="285750" indent="-285750">
              <a:buFont typeface="Arial" panose="020B0604020202020204" pitchFamily="34" charset="0"/>
              <a:buChar char="•"/>
            </a:pPr>
            <a:r>
              <a:rPr lang="en-US" dirty="0"/>
              <a:t>Library (Name, URL, Phone)</a:t>
            </a:r>
          </a:p>
          <a:p>
            <a:pPr marL="285750" indent="-285750">
              <a:buFont typeface="Arial" panose="020B0604020202020204" pitchFamily="34" charset="0"/>
              <a:buChar char="•"/>
            </a:pPr>
            <a:r>
              <a:rPr lang="en-US" dirty="0"/>
              <a:t>Patron (Barcode)</a:t>
            </a:r>
          </a:p>
          <a:p>
            <a:pPr marL="285750" indent="-285750">
              <a:buFont typeface="Arial" panose="020B0604020202020204" pitchFamily="34" charset="0"/>
              <a:buChar char="•"/>
            </a:pPr>
            <a:r>
              <a:rPr lang="en-US" dirty="0"/>
              <a:t>Item (Barcode, Type, Title, Due Date)</a:t>
            </a:r>
          </a:p>
          <a:p>
            <a:r>
              <a:rPr lang="en-US" b="1" dirty="0"/>
              <a:t>Relationships:</a:t>
            </a:r>
          </a:p>
          <a:p>
            <a:pPr marL="285750" indent="-285750">
              <a:buFont typeface="Arial" panose="020B0604020202020204" pitchFamily="34" charset="0"/>
              <a:buChar char="•"/>
            </a:pPr>
            <a:r>
              <a:rPr lang="en-US" dirty="0"/>
              <a:t>Library issues a card to a patron. When checking out items, patron receives a receipt. Receipt lists 1..25 items</a:t>
            </a:r>
          </a:p>
          <a:p>
            <a:r>
              <a:rPr lang="en-US" b="1" dirty="0"/>
              <a:t>Rules:</a:t>
            </a:r>
          </a:p>
          <a:p>
            <a:pPr marL="285750" indent="-285750">
              <a:buFont typeface="Arial" panose="020B0604020202020204" pitchFamily="34" charset="0"/>
              <a:buChar char="•"/>
            </a:pPr>
            <a:r>
              <a:rPr lang="en-US" dirty="0"/>
              <a:t>Books and Audiobooks are due in 3 weeks</a:t>
            </a:r>
          </a:p>
          <a:p>
            <a:pPr marL="285750" indent="-285750">
              <a:buFont typeface="Arial" panose="020B0604020202020204" pitchFamily="34" charset="0"/>
              <a:buChar char="•"/>
            </a:pPr>
            <a:r>
              <a:rPr lang="en-US" dirty="0"/>
              <a:t>Videos are due in 1 week</a:t>
            </a:r>
          </a:p>
          <a:p>
            <a:pPr marL="285750" indent="-285750">
              <a:buFont typeface="Arial" panose="020B0604020202020204" pitchFamily="34" charset="0"/>
              <a:buChar char="•"/>
            </a:pPr>
            <a:r>
              <a:rPr lang="en-US" dirty="0"/>
              <a:t>Patron may checkout a maximum of 25 total items</a:t>
            </a:r>
          </a:p>
          <a:p>
            <a:r>
              <a:rPr lang="en-US" b="1" dirty="0"/>
              <a:t>Questions (small sample):</a:t>
            </a:r>
          </a:p>
          <a:p>
            <a:pPr marL="285750" indent="-285750">
              <a:buFont typeface="Arial" panose="020B0604020202020204" pitchFamily="34" charset="0"/>
              <a:buChar char="•"/>
            </a:pPr>
            <a:r>
              <a:rPr lang="en-US" dirty="0"/>
              <a:t>Would you like to store and display the item type?</a:t>
            </a:r>
          </a:p>
          <a:p>
            <a:pPr marL="285750" indent="-285750">
              <a:buFont typeface="Arial" panose="020B0604020202020204" pitchFamily="34" charset="0"/>
              <a:buChar char="•"/>
            </a:pPr>
            <a:r>
              <a:rPr lang="en-US" dirty="0"/>
              <a:t>How old must a patron be to own a card?</a:t>
            </a:r>
          </a:p>
          <a:p>
            <a:pPr marL="285750" indent="-285750">
              <a:buFont typeface="Arial" panose="020B0604020202020204" pitchFamily="34" charset="0"/>
              <a:buChar char="•"/>
            </a:pPr>
            <a:r>
              <a:rPr lang="en-US" dirty="0"/>
              <a:t>Can the card be used at other city libraries?</a:t>
            </a:r>
          </a:p>
          <a:p>
            <a:pPr marL="285750" indent="-285750">
              <a:buFont typeface="Arial" panose="020B0604020202020204" pitchFamily="34" charset="0"/>
              <a:buChar char="•"/>
            </a:pPr>
            <a:r>
              <a:rPr lang="en-US" dirty="0"/>
              <a:t>Is Barcode always numeric? Can it start with 0’s? Does it have a fixed length?</a:t>
            </a:r>
          </a:p>
        </p:txBody>
      </p:sp>
      <p:sp>
        <p:nvSpPr>
          <p:cNvPr id="2" name="TextBox 1">
            <a:extLst>
              <a:ext uri="{FF2B5EF4-FFF2-40B4-BE49-F238E27FC236}">
                <a16:creationId xmlns:a16="http://schemas.microsoft.com/office/drawing/2014/main" id="{417D4C28-AEDC-D2D4-AAC4-0D5C706F7A1A}"/>
              </a:ext>
            </a:extLst>
          </p:cNvPr>
          <p:cNvSpPr txBox="1"/>
          <p:nvPr/>
        </p:nvSpPr>
        <p:spPr>
          <a:xfrm>
            <a:off x="0" y="120770"/>
            <a:ext cx="12192000" cy="369332"/>
          </a:xfrm>
          <a:prstGeom prst="rect">
            <a:avLst/>
          </a:prstGeom>
          <a:noFill/>
        </p:spPr>
        <p:txBody>
          <a:bodyPr wrap="square" rtlCol="0">
            <a:spAutoFit/>
          </a:bodyPr>
          <a:lstStyle/>
          <a:p>
            <a:pPr algn="ctr"/>
            <a:r>
              <a:rPr lang="en-US" dirty="0">
                <a:solidFill>
                  <a:schemeClr val="accent1">
                    <a:lumMod val="75000"/>
                  </a:schemeClr>
                </a:solidFill>
              </a:rPr>
              <a:t>Homework: A simple library checkout application</a:t>
            </a:r>
          </a:p>
        </p:txBody>
      </p:sp>
      <p:sp>
        <p:nvSpPr>
          <p:cNvPr id="4" name="Rectangle: Rounded Corners 3">
            <a:extLst>
              <a:ext uri="{FF2B5EF4-FFF2-40B4-BE49-F238E27FC236}">
                <a16:creationId xmlns:a16="http://schemas.microsoft.com/office/drawing/2014/main" id="{38B87A26-7E28-2FB2-9880-5E35B7464AC4}"/>
              </a:ext>
            </a:extLst>
          </p:cNvPr>
          <p:cNvSpPr/>
          <p:nvPr/>
        </p:nvSpPr>
        <p:spPr>
          <a:xfrm>
            <a:off x="1251715" y="770629"/>
            <a:ext cx="3356213" cy="5677063"/>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70A5D4E-193B-0BD4-2E63-A0FBBC5BE3A2}"/>
              </a:ext>
            </a:extLst>
          </p:cNvPr>
          <p:cNvSpPr/>
          <p:nvPr/>
        </p:nvSpPr>
        <p:spPr>
          <a:xfrm>
            <a:off x="1875692" y="770629"/>
            <a:ext cx="2403231" cy="999556"/>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96B95A5-6763-C177-A303-EF402905D42C}"/>
              </a:ext>
            </a:extLst>
          </p:cNvPr>
          <p:cNvSpPr/>
          <p:nvPr/>
        </p:nvSpPr>
        <p:spPr>
          <a:xfrm>
            <a:off x="1312922" y="2050712"/>
            <a:ext cx="3212186" cy="364242"/>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1C573E-7C0E-F8CD-8687-CBF2FAFF160E}"/>
              </a:ext>
            </a:extLst>
          </p:cNvPr>
          <p:cNvSpPr/>
          <p:nvPr/>
        </p:nvSpPr>
        <p:spPr>
          <a:xfrm>
            <a:off x="1312922" y="2686026"/>
            <a:ext cx="3106678" cy="74297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5800842-9BCC-6A64-088B-5983CA57746B}"/>
              </a:ext>
            </a:extLst>
          </p:cNvPr>
          <p:cNvSpPr/>
          <p:nvPr/>
        </p:nvSpPr>
        <p:spPr>
          <a:xfrm>
            <a:off x="1312922" y="3552813"/>
            <a:ext cx="3106678" cy="87851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57831C4-D548-D47D-7EDA-6E61E03357E2}"/>
              </a:ext>
            </a:extLst>
          </p:cNvPr>
          <p:cNvSpPr/>
          <p:nvPr/>
        </p:nvSpPr>
        <p:spPr>
          <a:xfrm>
            <a:off x="1312922" y="4576314"/>
            <a:ext cx="3106678" cy="74297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8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EF120-FC62-9FB2-B3BE-C286389B52EC}"/>
              </a:ext>
            </a:extLst>
          </p:cNvPr>
          <p:cNvPicPr>
            <a:picLocks noChangeAspect="1"/>
          </p:cNvPicPr>
          <p:nvPr/>
        </p:nvPicPr>
        <p:blipFill>
          <a:blip r:embed="rId3"/>
          <a:stretch>
            <a:fillRect/>
          </a:stretch>
        </p:blipFill>
        <p:spPr>
          <a:xfrm>
            <a:off x="2842680" y="483148"/>
            <a:ext cx="6506640" cy="5509336"/>
          </a:xfrm>
          <a:prstGeom prst="rect">
            <a:avLst/>
          </a:prstGeom>
        </p:spPr>
      </p:pic>
      <p:sp>
        <p:nvSpPr>
          <p:cNvPr id="4" name="TextBox 3">
            <a:extLst>
              <a:ext uri="{FF2B5EF4-FFF2-40B4-BE49-F238E27FC236}">
                <a16:creationId xmlns:a16="http://schemas.microsoft.com/office/drawing/2014/main" id="{599E049B-D383-73BD-7362-3F0A127C3BDE}"/>
              </a:ext>
            </a:extLst>
          </p:cNvPr>
          <p:cNvSpPr txBox="1"/>
          <p:nvPr/>
        </p:nvSpPr>
        <p:spPr>
          <a:xfrm>
            <a:off x="189781" y="2110596"/>
            <a:ext cx="2409645" cy="2585323"/>
          </a:xfrm>
          <a:prstGeom prst="rect">
            <a:avLst/>
          </a:prstGeom>
          <a:noFill/>
        </p:spPr>
        <p:txBody>
          <a:bodyPr wrap="square" rtlCol="0">
            <a:spAutoFit/>
          </a:bodyPr>
          <a:lstStyle/>
          <a:p>
            <a:r>
              <a:rPr lang="en-US" dirty="0"/>
              <a:t>What is missing?</a:t>
            </a:r>
          </a:p>
          <a:p>
            <a:endParaRPr lang="en-US" dirty="0"/>
          </a:p>
          <a:p>
            <a:r>
              <a:rPr lang="en-US" dirty="0"/>
              <a:t>Do you anticipate problems with this model as you walk a patron through getting a library card and checking out a mix of items?</a:t>
            </a:r>
          </a:p>
        </p:txBody>
      </p:sp>
      <p:sp>
        <p:nvSpPr>
          <p:cNvPr id="5" name="TextBox 4">
            <a:extLst>
              <a:ext uri="{FF2B5EF4-FFF2-40B4-BE49-F238E27FC236}">
                <a16:creationId xmlns:a16="http://schemas.microsoft.com/office/drawing/2014/main" id="{6F8937CF-DCE9-0963-C099-2F88A0BB18F4}"/>
              </a:ext>
            </a:extLst>
          </p:cNvPr>
          <p:cNvSpPr txBox="1"/>
          <p:nvPr/>
        </p:nvSpPr>
        <p:spPr>
          <a:xfrm>
            <a:off x="0" y="120770"/>
            <a:ext cx="12192000" cy="369332"/>
          </a:xfrm>
          <a:prstGeom prst="rect">
            <a:avLst/>
          </a:prstGeom>
          <a:noFill/>
        </p:spPr>
        <p:txBody>
          <a:bodyPr wrap="square" rtlCol="0">
            <a:spAutoFit/>
          </a:bodyPr>
          <a:lstStyle/>
          <a:p>
            <a:pPr algn="ctr"/>
            <a:r>
              <a:rPr lang="en-US" dirty="0">
                <a:solidFill>
                  <a:schemeClr val="accent1">
                    <a:lumMod val="75000"/>
                  </a:schemeClr>
                </a:solidFill>
              </a:rPr>
              <a:t>Homework: A simple library checkout application</a:t>
            </a:r>
          </a:p>
        </p:txBody>
      </p:sp>
    </p:spTree>
    <p:extLst>
      <p:ext uri="{BB962C8B-B14F-4D97-AF65-F5344CB8AC3E}">
        <p14:creationId xmlns:p14="http://schemas.microsoft.com/office/powerpoint/2010/main" val="326020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D4B39-CDF3-0EDF-B067-A6A0A010EE16}"/>
              </a:ext>
            </a:extLst>
          </p:cNvPr>
          <p:cNvPicPr>
            <a:picLocks noChangeAspect="1"/>
          </p:cNvPicPr>
          <p:nvPr/>
        </p:nvPicPr>
        <p:blipFill>
          <a:blip r:embed="rId3"/>
          <a:stretch>
            <a:fillRect/>
          </a:stretch>
        </p:blipFill>
        <p:spPr>
          <a:xfrm>
            <a:off x="2444160" y="490102"/>
            <a:ext cx="7303679" cy="6087207"/>
          </a:xfrm>
          <a:prstGeom prst="rect">
            <a:avLst/>
          </a:prstGeom>
        </p:spPr>
      </p:pic>
      <p:sp>
        <p:nvSpPr>
          <p:cNvPr id="4" name="TextBox 3">
            <a:extLst>
              <a:ext uri="{FF2B5EF4-FFF2-40B4-BE49-F238E27FC236}">
                <a16:creationId xmlns:a16="http://schemas.microsoft.com/office/drawing/2014/main" id="{87B682E8-A0C0-FBB8-65DA-9C6F83A10045}"/>
              </a:ext>
            </a:extLst>
          </p:cNvPr>
          <p:cNvSpPr txBox="1"/>
          <p:nvPr/>
        </p:nvSpPr>
        <p:spPr>
          <a:xfrm>
            <a:off x="189781" y="2110595"/>
            <a:ext cx="1978325" cy="3693319"/>
          </a:xfrm>
          <a:prstGeom prst="rect">
            <a:avLst/>
          </a:prstGeom>
          <a:noFill/>
        </p:spPr>
        <p:txBody>
          <a:bodyPr wrap="square" rtlCol="0">
            <a:spAutoFit/>
          </a:bodyPr>
          <a:lstStyle/>
          <a:p>
            <a:r>
              <a:rPr lang="en-US" dirty="0"/>
              <a:t>What about this model?</a:t>
            </a:r>
          </a:p>
          <a:p>
            <a:endParaRPr lang="en-US" dirty="0"/>
          </a:p>
          <a:p>
            <a:r>
              <a:rPr lang="en-US" dirty="0"/>
              <a:t>Due dates are now handled cleanly. </a:t>
            </a:r>
          </a:p>
          <a:p>
            <a:endParaRPr lang="en-US" dirty="0"/>
          </a:p>
          <a:p>
            <a:r>
              <a:rPr lang="en-US" dirty="0"/>
              <a:t>Searching for items in currently checked out inventory is easy.</a:t>
            </a:r>
          </a:p>
          <a:p>
            <a:endParaRPr lang="en-US" dirty="0"/>
          </a:p>
          <a:p>
            <a:r>
              <a:rPr lang="en-US" dirty="0"/>
              <a:t>What holes can you still see?</a:t>
            </a:r>
          </a:p>
        </p:txBody>
      </p:sp>
      <p:sp>
        <p:nvSpPr>
          <p:cNvPr id="5" name="TextBox 4">
            <a:extLst>
              <a:ext uri="{FF2B5EF4-FFF2-40B4-BE49-F238E27FC236}">
                <a16:creationId xmlns:a16="http://schemas.microsoft.com/office/drawing/2014/main" id="{B5CF6829-4D51-CA6C-BA5E-CD6018EE33A8}"/>
              </a:ext>
            </a:extLst>
          </p:cNvPr>
          <p:cNvSpPr txBox="1"/>
          <p:nvPr/>
        </p:nvSpPr>
        <p:spPr>
          <a:xfrm>
            <a:off x="0" y="120770"/>
            <a:ext cx="12192000" cy="369332"/>
          </a:xfrm>
          <a:prstGeom prst="rect">
            <a:avLst/>
          </a:prstGeom>
          <a:noFill/>
        </p:spPr>
        <p:txBody>
          <a:bodyPr wrap="square" rtlCol="0">
            <a:spAutoFit/>
          </a:bodyPr>
          <a:lstStyle/>
          <a:p>
            <a:pPr algn="ctr"/>
            <a:r>
              <a:rPr lang="en-US" dirty="0">
                <a:solidFill>
                  <a:schemeClr val="accent1">
                    <a:lumMod val="75000"/>
                  </a:schemeClr>
                </a:solidFill>
              </a:rPr>
              <a:t>Homework: A simple library checkout application</a:t>
            </a:r>
          </a:p>
        </p:txBody>
      </p:sp>
    </p:spTree>
    <p:extLst>
      <p:ext uri="{BB962C8B-B14F-4D97-AF65-F5344CB8AC3E}">
        <p14:creationId xmlns:p14="http://schemas.microsoft.com/office/powerpoint/2010/main" val="196296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D6E07-3C39-0597-9953-4DAE54960A79}"/>
              </a:ext>
            </a:extLst>
          </p:cNvPr>
          <p:cNvSpPr txBox="1"/>
          <p:nvPr/>
        </p:nvSpPr>
        <p:spPr>
          <a:xfrm>
            <a:off x="0" y="120770"/>
            <a:ext cx="12192000" cy="954107"/>
          </a:xfrm>
          <a:prstGeom prst="rect">
            <a:avLst/>
          </a:prstGeom>
          <a:noFill/>
        </p:spPr>
        <p:txBody>
          <a:bodyPr wrap="square" rtlCol="0">
            <a:spAutoFit/>
          </a:bodyPr>
          <a:lstStyle/>
          <a:p>
            <a:pPr algn="ctr"/>
            <a:r>
              <a:rPr lang="en-US" sz="3200" cap="all" dirty="0">
                <a:latin typeface="+mj-lt"/>
                <a:ea typeface="+mj-ea"/>
                <a:cs typeface="+mj-cs"/>
              </a:rPr>
              <a:t>Relational Design</a:t>
            </a:r>
            <a:br>
              <a:rPr lang="en-US" sz="3600" cap="all" dirty="0">
                <a:latin typeface="+mj-lt"/>
                <a:ea typeface="+mj-ea"/>
                <a:cs typeface="+mj-cs"/>
              </a:rPr>
            </a:br>
            <a:r>
              <a:rPr lang="en-US" sz="2200" dirty="0">
                <a:solidFill>
                  <a:schemeClr val="accent1">
                    <a:lumMod val="75000"/>
                  </a:schemeClr>
                </a:solidFill>
              </a:rPr>
              <a:t>Physical Model </a:t>
            </a:r>
            <a:r>
              <a:rPr lang="en-US" sz="2200" u="sng" dirty="0">
                <a:solidFill>
                  <a:schemeClr val="accent1">
                    <a:lumMod val="75000"/>
                  </a:schemeClr>
                </a:solidFill>
              </a:rPr>
              <a:t>Standards Checklist</a:t>
            </a:r>
          </a:p>
        </p:txBody>
      </p:sp>
      <p:sp>
        <p:nvSpPr>
          <p:cNvPr id="3" name="Content Placeholder 5">
            <a:extLst>
              <a:ext uri="{FF2B5EF4-FFF2-40B4-BE49-F238E27FC236}">
                <a16:creationId xmlns:a16="http://schemas.microsoft.com/office/drawing/2014/main" id="{1890F98C-DE5A-7FFB-7403-331105C885E4}"/>
              </a:ext>
            </a:extLst>
          </p:cNvPr>
          <p:cNvSpPr txBox="1">
            <a:spLocks/>
          </p:cNvSpPr>
          <p:nvPr/>
        </p:nvSpPr>
        <p:spPr>
          <a:xfrm>
            <a:off x="1080551" y="1322717"/>
            <a:ext cx="10363826" cy="4940059"/>
          </a:xfrm>
          <a:prstGeom prst="rect">
            <a:avLst/>
          </a:prstGeom>
        </p:spPr>
        <p:txBody>
          <a:bodyPr anchor="t">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spcBef>
                <a:spcPts val="0"/>
              </a:spcBef>
              <a:buFont typeface="Wingdings" panose="05000000000000000000" pitchFamily="2" charset="2"/>
              <a:buChar char="q"/>
            </a:pPr>
            <a:r>
              <a:rPr lang="en-US" cap="none"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E</a:t>
            </a:r>
            <a:r>
              <a:rPr lang="en-US" cap="none" dirty="0">
                <a:effectLst/>
                <a:ea typeface="Times New Roman" panose="02020603050405020304" pitchFamily="18" charset="0"/>
              </a:rPr>
              <a:t>ach table, view, materialized view and column has a clear and useful explanation filled by a comment statement</a:t>
            </a:r>
          </a:p>
          <a:p>
            <a:pPr>
              <a:spcBef>
                <a:spcPts val="0"/>
              </a:spcBef>
              <a:buFont typeface="Wingdings" panose="05000000000000000000" pitchFamily="2" charset="2"/>
              <a:buChar char="q"/>
            </a:pPr>
            <a:r>
              <a:rPr lang="en-US" cap="none" dirty="0">
                <a:effectLst/>
                <a:ea typeface="Times New Roman" panose="02020603050405020304" pitchFamily="18" charset="0"/>
              </a:rPr>
              <a:t>Each table has a single column surrogate (primary) key constraint</a:t>
            </a:r>
          </a:p>
          <a:p>
            <a:pPr>
              <a:spcBef>
                <a:spcPts val="0"/>
              </a:spcBef>
              <a:buFont typeface="Wingdings" panose="05000000000000000000" pitchFamily="2" charset="2"/>
              <a:buChar char="q"/>
            </a:pPr>
            <a:r>
              <a:rPr lang="en-US" cap="none" dirty="0">
                <a:effectLst/>
                <a:ea typeface="Times New Roman" panose="02020603050405020304" pitchFamily="18" charset="0"/>
              </a:rPr>
              <a:t>Each table has a unique (natural) key constraint, unless duplicates are expected and welcomed</a:t>
            </a:r>
          </a:p>
          <a:p>
            <a:pPr>
              <a:spcBef>
                <a:spcPts val="0"/>
              </a:spcBef>
              <a:buFont typeface="Wingdings" panose="05000000000000000000" pitchFamily="2" charset="2"/>
              <a:buChar char="q"/>
            </a:pPr>
            <a:r>
              <a:rPr lang="en-US" cap="none" dirty="0">
                <a:effectLst/>
                <a:ea typeface="Times New Roman" panose="02020603050405020304" pitchFamily="18" charset="0"/>
              </a:rPr>
              <a:t>Each table conforms to third normal form</a:t>
            </a:r>
          </a:p>
          <a:p>
            <a:pPr>
              <a:spcBef>
                <a:spcPts val="0"/>
              </a:spcBef>
              <a:buFont typeface="Wingdings" panose="05000000000000000000" pitchFamily="2" charset="2"/>
              <a:buChar char="q"/>
            </a:pPr>
            <a:r>
              <a:rPr lang="en-US" cap="none" dirty="0">
                <a:effectLst/>
                <a:ea typeface="Times New Roman" panose="02020603050405020304" pitchFamily="18" charset="0"/>
              </a:rPr>
              <a:t>Each table and column name should conform to the Naming Guide</a:t>
            </a:r>
          </a:p>
          <a:p>
            <a:pPr>
              <a:spcBef>
                <a:spcPts val="0"/>
              </a:spcBef>
              <a:buFont typeface="Wingdings" panose="05000000000000000000" pitchFamily="2" charset="2"/>
              <a:buChar char="q"/>
            </a:pPr>
            <a:r>
              <a:rPr lang="en-US" cap="none" dirty="0">
                <a:effectLst/>
                <a:ea typeface="Times New Roman" panose="02020603050405020304" pitchFamily="18" charset="0"/>
              </a:rPr>
              <a:t>Valid value lists are kept in parent reference/lookup tables, not </a:t>
            </a:r>
            <a:r>
              <a:rPr lang="en-US" cap="none" dirty="0" err="1">
                <a:effectLst/>
                <a:ea typeface="Times New Roman" panose="02020603050405020304" pitchFamily="18" charset="0"/>
              </a:rPr>
              <a:t>enums</a:t>
            </a:r>
            <a:r>
              <a:rPr lang="en-US" cap="none" dirty="0">
                <a:effectLst/>
                <a:ea typeface="Times New Roman" panose="02020603050405020304" pitchFamily="18" charset="0"/>
              </a:rPr>
              <a:t> or check constraints</a:t>
            </a:r>
          </a:p>
          <a:p>
            <a:pPr>
              <a:spcBef>
                <a:spcPts val="0"/>
              </a:spcBef>
              <a:buFont typeface="Wingdings" panose="05000000000000000000" pitchFamily="2" charset="2"/>
              <a:buChar char="q"/>
            </a:pPr>
            <a:r>
              <a:rPr lang="en-US" cap="none" dirty="0">
                <a:effectLst/>
                <a:ea typeface="Times New Roman" panose="02020603050405020304" pitchFamily="18" charset="0"/>
              </a:rPr>
              <a:t>Tables include the four standard audit columns</a:t>
            </a:r>
          </a:p>
          <a:p>
            <a:pPr>
              <a:spcBef>
                <a:spcPts val="0"/>
              </a:spcBef>
              <a:buFont typeface="Wingdings" panose="05000000000000000000" pitchFamily="2" charset="2"/>
              <a:buChar char="q"/>
            </a:pPr>
            <a:r>
              <a:rPr lang="en-US" cap="none" dirty="0">
                <a:effectLst/>
                <a:ea typeface="Times New Roman" panose="02020603050405020304" pitchFamily="18" charset="0"/>
              </a:rPr>
              <a:t>Tables may not include personally identifiable or sensitive data</a:t>
            </a:r>
          </a:p>
          <a:p>
            <a:pPr>
              <a:spcBef>
                <a:spcPts val="0"/>
              </a:spcBef>
              <a:buFont typeface="Wingdings" panose="05000000000000000000" pitchFamily="2" charset="2"/>
              <a:buChar char="q"/>
            </a:pPr>
            <a:r>
              <a:rPr lang="en-US" cap="none" dirty="0">
                <a:ea typeface="Times New Roman" panose="02020603050405020304" pitchFamily="18" charset="0"/>
              </a:rPr>
              <a:t>Downstream teams (typical DW, BI and Analytics) or data contracts have been notified of any changes being made to data, interfaces, APIs, or agreements</a:t>
            </a:r>
          </a:p>
          <a:p>
            <a:pPr>
              <a:spcBef>
                <a:spcPts val="0"/>
              </a:spcBef>
              <a:buFont typeface="Wingdings" panose="05000000000000000000" pitchFamily="2" charset="2"/>
              <a:buChar char="q"/>
            </a:pPr>
            <a:r>
              <a:rPr lang="en-US" cap="none" dirty="0">
                <a:effectLst/>
                <a:ea typeface="Times New Roman" panose="02020603050405020304" pitchFamily="18" charset="0"/>
              </a:rPr>
              <a:t>Parent primary key values found in child tables are protected by an explicit foreign key on the child column(s). Each foreign key constraint is supported by an index. Each foreign key column name matches its parent key column name.</a:t>
            </a:r>
          </a:p>
        </p:txBody>
      </p:sp>
      <p:sp>
        <p:nvSpPr>
          <p:cNvPr id="7" name="TextBox 6">
            <a:extLst>
              <a:ext uri="{FF2B5EF4-FFF2-40B4-BE49-F238E27FC236}">
                <a16:creationId xmlns:a16="http://schemas.microsoft.com/office/drawing/2014/main" id="{41E68EE6-2E2D-1E60-0F41-6C2048FEF291}"/>
              </a:ext>
            </a:extLst>
          </p:cNvPr>
          <p:cNvSpPr txBox="1"/>
          <p:nvPr/>
        </p:nvSpPr>
        <p:spPr>
          <a:xfrm>
            <a:off x="270294" y="6367898"/>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4">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168432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D6E07-3C39-0597-9953-4DAE54960A79}"/>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Relational Design</a:t>
            </a:r>
            <a:br>
              <a:rPr lang="en-US" sz="3200" cap="all" dirty="0">
                <a:latin typeface="+mj-lt"/>
                <a:ea typeface="+mj-ea"/>
                <a:cs typeface="+mj-cs"/>
              </a:rPr>
            </a:br>
            <a:r>
              <a:rPr lang="en-US" sz="2200" dirty="0">
                <a:solidFill>
                  <a:schemeClr val="accent1">
                    <a:lumMod val="75000"/>
                  </a:schemeClr>
                </a:solidFill>
              </a:rPr>
              <a:t>Physical Model </a:t>
            </a:r>
            <a:r>
              <a:rPr lang="en-US" sz="2200" u="sng" dirty="0">
                <a:solidFill>
                  <a:schemeClr val="accent1">
                    <a:lumMod val="75000"/>
                  </a:schemeClr>
                </a:solidFill>
              </a:rPr>
              <a:t>Naming Recommendations</a:t>
            </a:r>
          </a:p>
        </p:txBody>
      </p:sp>
      <p:sp>
        <p:nvSpPr>
          <p:cNvPr id="3" name="Content Placeholder 5">
            <a:extLst>
              <a:ext uri="{FF2B5EF4-FFF2-40B4-BE49-F238E27FC236}">
                <a16:creationId xmlns:a16="http://schemas.microsoft.com/office/drawing/2014/main" id="{1890F98C-DE5A-7FFB-7403-331105C885E4}"/>
              </a:ext>
            </a:extLst>
          </p:cNvPr>
          <p:cNvSpPr txBox="1">
            <a:spLocks/>
          </p:cNvSpPr>
          <p:nvPr/>
        </p:nvSpPr>
        <p:spPr>
          <a:xfrm>
            <a:off x="1080551" y="1322717"/>
            <a:ext cx="10363826" cy="4940059"/>
          </a:xfrm>
          <a:prstGeom prst="rect">
            <a:avLst/>
          </a:prstGeom>
        </p:spPr>
        <p:txBody>
          <a:bodyPr anchor="t">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Wingdings" panose="05000000000000000000" pitchFamily="2" charset="2"/>
              <a:buChar char="q"/>
            </a:pPr>
            <a:r>
              <a:rPr lang="en-US" sz="2400" cap="none" dirty="0">
                <a:effectLst/>
                <a:ea typeface="Times New Roman" panose="02020603050405020304" pitchFamily="18" charset="0"/>
              </a:rPr>
              <a:t>Tables: Each entity (table) name is singular, not plural</a:t>
            </a:r>
          </a:p>
          <a:p>
            <a:pPr>
              <a:buFont typeface="Wingdings" panose="05000000000000000000" pitchFamily="2" charset="2"/>
              <a:buChar char="q"/>
            </a:pPr>
            <a:r>
              <a:rPr lang="en-US" sz="2400" cap="none" dirty="0">
                <a:effectLst/>
                <a:ea typeface="Times New Roman" panose="02020603050405020304" pitchFamily="18" charset="0"/>
              </a:rPr>
              <a:t>Tables: Use a common prefix for related tables to create a logical grouping</a:t>
            </a:r>
          </a:p>
          <a:p>
            <a:pPr>
              <a:buFont typeface="Wingdings" panose="05000000000000000000" pitchFamily="2" charset="2"/>
              <a:buChar char="q"/>
            </a:pPr>
            <a:r>
              <a:rPr lang="en-US" sz="2400" cap="none" dirty="0">
                <a:effectLst/>
                <a:ea typeface="Times New Roman" panose="02020603050405020304" pitchFamily="18" charset="0"/>
              </a:rPr>
              <a:t>Tables: Use a type suffix to designate table type*, when applicable, like AUD, HIST, TYPE, STG, etc.</a:t>
            </a:r>
          </a:p>
          <a:p>
            <a:pPr>
              <a:buFont typeface="Wingdings" panose="05000000000000000000" pitchFamily="2" charset="2"/>
              <a:buChar char="q"/>
            </a:pPr>
            <a:r>
              <a:rPr lang="en-US" sz="2400" cap="none" dirty="0">
                <a:effectLst/>
                <a:ea typeface="Times New Roman" panose="02020603050405020304" pitchFamily="18" charset="0"/>
              </a:rPr>
              <a:t>DB Objects: Use a suffix to designate the object type* (i.e. FK, PK, IX, SQ, VW, MV)</a:t>
            </a:r>
          </a:p>
          <a:p>
            <a:pPr>
              <a:buFont typeface="Wingdings" panose="05000000000000000000" pitchFamily="2" charset="2"/>
              <a:buChar char="q"/>
            </a:pPr>
            <a:r>
              <a:rPr lang="en-US" sz="2400" cap="none" dirty="0">
                <a:effectLst/>
                <a:ea typeface="Times New Roman" panose="02020603050405020304" pitchFamily="18" charset="0"/>
              </a:rPr>
              <a:t>Indexes: </a:t>
            </a:r>
            <a:r>
              <a:rPr lang="en-US" sz="2400" cap="none" dirty="0">
                <a:ea typeface="Times New Roman" panose="02020603050405020304" pitchFamily="18" charset="0"/>
              </a:rPr>
              <a:t>Utilize the index </a:t>
            </a:r>
            <a:r>
              <a:rPr lang="en-US" sz="2400" cap="none" dirty="0">
                <a:effectLst/>
                <a:ea typeface="Times New Roman" panose="02020603050405020304" pitchFamily="18" charset="0"/>
              </a:rPr>
              <a:t>type suffix* to identify index attributes and implementation (i.e. unique, function-based, b-tree, brin, gin, etc.)</a:t>
            </a:r>
          </a:p>
          <a:p>
            <a:pPr>
              <a:buFont typeface="Wingdings" panose="05000000000000000000" pitchFamily="2" charset="2"/>
              <a:buChar char="q"/>
            </a:pPr>
            <a:r>
              <a:rPr lang="en-US" sz="2400" cap="none" dirty="0">
                <a:effectLst/>
                <a:ea typeface="Times New Roman" panose="02020603050405020304" pitchFamily="18" charset="0"/>
              </a:rPr>
              <a:t>Constraints: If not using default constraint names, ensure the name is readable</a:t>
            </a:r>
          </a:p>
          <a:p>
            <a:pPr>
              <a:buFont typeface="Wingdings" panose="05000000000000000000" pitchFamily="2" charset="2"/>
              <a:buChar char="q"/>
            </a:pPr>
            <a:r>
              <a:rPr lang="en-US" sz="2400" cap="none" dirty="0">
                <a:effectLst/>
                <a:ea typeface="Times New Roman" panose="02020603050405020304" pitchFamily="18" charset="0"/>
              </a:rPr>
              <a:t>Triggers: Utilize the type suffix* to indicate the firing events and timing</a:t>
            </a:r>
          </a:p>
          <a:p>
            <a:pPr marL="0" indent="0">
              <a:buNone/>
            </a:pPr>
            <a:endParaRPr lang="en-US" sz="1800" cap="none" dirty="0">
              <a:effectLst/>
              <a:ea typeface="Times New Roman" panose="02020603050405020304" pitchFamily="18" charset="0"/>
            </a:endParaRPr>
          </a:p>
          <a:p>
            <a:pPr marL="0" indent="0">
              <a:buNone/>
            </a:pPr>
            <a:r>
              <a:rPr lang="en-US" sz="1800" cap="none" dirty="0">
                <a:effectLst/>
                <a:ea typeface="Times New Roman" panose="02020603050405020304" pitchFamily="18" charset="0"/>
              </a:rPr>
              <a:t>* See the </a:t>
            </a:r>
            <a:r>
              <a:rPr lang="en-US" sz="1800" cap="none" dirty="0">
                <a:ea typeface="Times New Roman" panose="02020603050405020304" pitchFamily="18" charset="0"/>
              </a:rPr>
              <a:t>N</a:t>
            </a:r>
            <a:r>
              <a:rPr lang="en-US" sz="1800" cap="none" dirty="0">
                <a:effectLst/>
                <a:ea typeface="Times New Roman" panose="02020603050405020304" pitchFamily="18" charset="0"/>
              </a:rPr>
              <a:t>aming </a:t>
            </a:r>
            <a:r>
              <a:rPr lang="en-US" sz="1800" cap="none" dirty="0">
                <a:ea typeface="Times New Roman" panose="02020603050405020304" pitchFamily="18" charset="0"/>
              </a:rPr>
              <a:t>G</a:t>
            </a:r>
            <a:r>
              <a:rPr lang="en-US" sz="1800" cap="none" dirty="0">
                <a:effectLst/>
                <a:ea typeface="Times New Roman" panose="02020603050405020304" pitchFamily="18" charset="0"/>
              </a:rPr>
              <a:t>uide for recommended type codes, format and abbreviations</a:t>
            </a:r>
          </a:p>
        </p:txBody>
      </p:sp>
      <p:sp>
        <p:nvSpPr>
          <p:cNvPr id="7" name="TextBox 6">
            <a:extLst>
              <a:ext uri="{FF2B5EF4-FFF2-40B4-BE49-F238E27FC236}">
                <a16:creationId xmlns:a16="http://schemas.microsoft.com/office/drawing/2014/main" id="{41E68EE6-2E2D-1E60-0F41-6C2048FEF291}"/>
              </a:ext>
            </a:extLst>
          </p:cNvPr>
          <p:cNvSpPr txBox="1"/>
          <p:nvPr/>
        </p:nvSpPr>
        <p:spPr>
          <a:xfrm>
            <a:off x="270294" y="6367898"/>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287356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D6E07-3C39-0597-9953-4DAE54960A79}"/>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Relational Design</a:t>
            </a:r>
            <a:br>
              <a:rPr lang="en-US" sz="3200" dirty="0">
                <a:solidFill>
                  <a:schemeClr val="accent1">
                    <a:lumMod val="75000"/>
                  </a:schemeClr>
                </a:solidFill>
                <a:latin typeface="+mj-lt"/>
              </a:rPr>
            </a:br>
            <a:r>
              <a:rPr lang="en-US" sz="2200" dirty="0">
                <a:solidFill>
                  <a:schemeClr val="accent1">
                    <a:lumMod val="75000"/>
                  </a:schemeClr>
                </a:solidFill>
              </a:rPr>
              <a:t>Physical Modeling </a:t>
            </a:r>
            <a:r>
              <a:rPr lang="en-US" sz="2200" u="sng" dirty="0">
                <a:solidFill>
                  <a:schemeClr val="accent1">
                    <a:lumMod val="75000"/>
                  </a:schemeClr>
                </a:solidFill>
              </a:rPr>
              <a:t>Recommendations</a:t>
            </a:r>
          </a:p>
        </p:txBody>
      </p:sp>
      <p:sp>
        <p:nvSpPr>
          <p:cNvPr id="3" name="Content Placeholder 5">
            <a:extLst>
              <a:ext uri="{FF2B5EF4-FFF2-40B4-BE49-F238E27FC236}">
                <a16:creationId xmlns:a16="http://schemas.microsoft.com/office/drawing/2014/main" id="{1890F98C-DE5A-7FFB-7403-331105C885E4}"/>
              </a:ext>
            </a:extLst>
          </p:cNvPr>
          <p:cNvSpPr txBox="1">
            <a:spLocks/>
          </p:cNvSpPr>
          <p:nvPr/>
        </p:nvSpPr>
        <p:spPr>
          <a:xfrm>
            <a:off x="1080551" y="1322717"/>
            <a:ext cx="10363826" cy="4940059"/>
          </a:xfrm>
          <a:prstGeom prst="rect">
            <a:avLst/>
          </a:prstGeom>
        </p:spPr>
        <p:txBody>
          <a:bodyPr anchor="t">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Wingdings" panose="05000000000000000000" pitchFamily="2" charset="2"/>
              <a:buChar char="q"/>
            </a:pPr>
            <a:r>
              <a:rPr lang="en-US" sz="2400" cap="none" dirty="0">
                <a:effectLst/>
                <a:ea typeface="Times New Roman" panose="02020603050405020304" pitchFamily="18" charset="0"/>
              </a:rPr>
              <a:t> Manually populated surrogate keys should avoid using numbering ranges or schemes</a:t>
            </a:r>
          </a:p>
          <a:p>
            <a:pPr>
              <a:buFont typeface="Wingdings" panose="05000000000000000000" pitchFamily="2" charset="2"/>
              <a:buChar char="q"/>
            </a:pPr>
            <a:r>
              <a:rPr lang="en-US" sz="2400" cap="none" dirty="0">
                <a:effectLst/>
                <a:ea typeface="Times New Roman" panose="02020603050405020304" pitchFamily="18" charset="0"/>
              </a:rPr>
              <a:t> Surrogate keys should have no intrinsic business meaning</a:t>
            </a:r>
          </a:p>
          <a:p>
            <a:pPr>
              <a:buFont typeface="Wingdings" panose="05000000000000000000" pitchFamily="2" charset="2"/>
              <a:buChar char="q"/>
            </a:pPr>
            <a:r>
              <a:rPr lang="en-US" sz="2400" cap="none" dirty="0">
                <a:effectLst/>
                <a:ea typeface="Times New Roman" panose="02020603050405020304" pitchFamily="18" charset="0"/>
              </a:rPr>
              <a:t> Tables should avoid columns of repeated attributes (email1, email2, email3) or array columns that hold multiple values</a:t>
            </a:r>
          </a:p>
          <a:p>
            <a:pPr lvl="1">
              <a:buFont typeface="Wingdings" panose="05000000000000000000" pitchFamily="2" charset="2"/>
              <a:buChar char="q"/>
            </a:pPr>
            <a:r>
              <a:rPr lang="en-US" sz="2000" cap="none" dirty="0">
                <a:effectLst/>
                <a:ea typeface="Times New Roman" panose="02020603050405020304" pitchFamily="18" charset="0"/>
              </a:rPr>
              <a:t>Separate repeating attributes into a child table with a type indicator to distinguish between them</a:t>
            </a:r>
          </a:p>
          <a:p>
            <a:pPr>
              <a:buFont typeface="Wingdings" panose="05000000000000000000" pitchFamily="2" charset="2"/>
              <a:buChar char="q"/>
            </a:pPr>
            <a:r>
              <a:rPr lang="en-US" sz="2400" cap="none" dirty="0">
                <a:effectLst/>
                <a:ea typeface="Times New Roman" panose="02020603050405020304" pitchFamily="18" charset="0"/>
              </a:rPr>
              <a:t> All SQL/DDL/migration scripts should be readable and well-formatted</a:t>
            </a:r>
          </a:p>
          <a:p>
            <a:pPr marL="457200" lvl="1" indent="0">
              <a:buNone/>
            </a:pPr>
            <a:r>
              <a:rPr lang="en-US" sz="2000" cap="none" dirty="0">
                <a:ea typeface="Times New Roman" panose="02020603050405020304" pitchFamily="18" charset="0"/>
              </a:rPr>
              <a:t>(</a:t>
            </a:r>
            <a:r>
              <a:rPr lang="en-US" sz="2000" cap="none" dirty="0">
                <a:effectLst/>
                <a:ea typeface="Times New Roman" panose="02020603050405020304" pitchFamily="18" charset="0"/>
              </a:rPr>
              <a:t>Most IDEs will have an option to auto-format DDL and DML, making this easy to achieve)</a:t>
            </a:r>
          </a:p>
          <a:p>
            <a:pPr>
              <a:buFont typeface="Wingdings" panose="05000000000000000000" pitchFamily="2" charset="2"/>
              <a:buChar char="q"/>
            </a:pPr>
            <a:endParaRPr lang="en-US" sz="1600" cap="none"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1E68EE6-2E2D-1E60-0F41-6C2048FEF291}"/>
              </a:ext>
            </a:extLst>
          </p:cNvPr>
          <p:cNvSpPr txBox="1"/>
          <p:nvPr/>
        </p:nvSpPr>
        <p:spPr>
          <a:xfrm>
            <a:off x="270294" y="6367898"/>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261881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D6E07-3C39-0597-9953-4DAE54960A79}"/>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Relational Design</a:t>
            </a:r>
            <a:br>
              <a:rPr lang="en-US" sz="3200" cap="all" dirty="0">
                <a:solidFill>
                  <a:schemeClr val="accent1">
                    <a:lumMod val="75000"/>
                  </a:schemeClr>
                </a:solidFill>
                <a:latin typeface="+mj-lt"/>
                <a:ea typeface="+mj-ea"/>
                <a:cs typeface="+mj-cs"/>
              </a:rPr>
            </a:br>
            <a:r>
              <a:rPr lang="en-US" sz="2200" dirty="0">
                <a:solidFill>
                  <a:schemeClr val="accent1">
                    <a:lumMod val="75000"/>
                  </a:schemeClr>
                </a:solidFill>
              </a:rPr>
              <a:t>Physical Modeling </a:t>
            </a:r>
            <a:r>
              <a:rPr lang="en-US" sz="2200" u="sng" dirty="0">
                <a:solidFill>
                  <a:schemeClr val="accent1">
                    <a:lumMod val="75000"/>
                  </a:schemeClr>
                </a:solidFill>
              </a:rPr>
              <a:t>Considerations</a:t>
            </a:r>
          </a:p>
        </p:txBody>
      </p:sp>
      <p:sp>
        <p:nvSpPr>
          <p:cNvPr id="3" name="Content Placeholder 5">
            <a:extLst>
              <a:ext uri="{FF2B5EF4-FFF2-40B4-BE49-F238E27FC236}">
                <a16:creationId xmlns:a16="http://schemas.microsoft.com/office/drawing/2014/main" id="{1890F98C-DE5A-7FFB-7403-331105C885E4}"/>
              </a:ext>
            </a:extLst>
          </p:cNvPr>
          <p:cNvSpPr txBox="1">
            <a:spLocks/>
          </p:cNvSpPr>
          <p:nvPr/>
        </p:nvSpPr>
        <p:spPr>
          <a:xfrm>
            <a:off x="1080551" y="1322717"/>
            <a:ext cx="10363826" cy="4940059"/>
          </a:xfrm>
          <a:prstGeom prst="rect">
            <a:avLst/>
          </a:prstGeom>
        </p:spPr>
        <p:txBody>
          <a:bodyPr anchor="t">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dirty="0">
                <a:effectLst/>
                <a:ea typeface="Times New Roman" panose="02020603050405020304" pitchFamily="18" charset="0"/>
              </a:rPr>
              <a:t>How much data will there be? Will size and concurrency demand a partitioning scheme to meet performance goals?</a:t>
            </a:r>
          </a:p>
          <a:p>
            <a:r>
              <a:rPr lang="en-US" sz="2400" cap="none" dirty="0">
                <a:effectLst/>
                <a:ea typeface="Times New Roman" panose="02020603050405020304" pitchFamily="18" charset="0"/>
              </a:rPr>
              <a:t>How long will it be kept?</a:t>
            </a:r>
          </a:p>
          <a:p>
            <a:r>
              <a:rPr lang="en-US" sz="2400" cap="none" dirty="0">
                <a:effectLst/>
                <a:ea typeface="Times New Roman" panose="02020603050405020304" pitchFamily="18" charset="0"/>
              </a:rPr>
              <a:t>Will old data be soft-deleted, shuffled to historical tables, archived or simply removed?</a:t>
            </a:r>
          </a:p>
          <a:p>
            <a:r>
              <a:rPr lang="en-US" sz="2400" cap="none" dirty="0">
                <a:effectLst/>
                <a:ea typeface="Times New Roman" panose="02020603050405020304" pitchFamily="18" charset="0"/>
              </a:rPr>
              <a:t>Will privileged users or reports want, or need to access soft-deleted, shuffled or archived data? How often?</a:t>
            </a:r>
          </a:p>
          <a:p>
            <a:r>
              <a:rPr lang="en-US" sz="2400" cap="none" dirty="0">
                <a:effectLst/>
                <a:ea typeface="Times New Roman" panose="02020603050405020304" pitchFamily="18" charset="0"/>
              </a:rPr>
              <a:t>How will deletions/truncations take place when pruning?</a:t>
            </a:r>
          </a:p>
        </p:txBody>
      </p:sp>
      <p:sp>
        <p:nvSpPr>
          <p:cNvPr id="7" name="TextBox 6">
            <a:extLst>
              <a:ext uri="{FF2B5EF4-FFF2-40B4-BE49-F238E27FC236}">
                <a16:creationId xmlns:a16="http://schemas.microsoft.com/office/drawing/2014/main" id="{41E68EE6-2E2D-1E60-0F41-6C2048FEF291}"/>
              </a:ext>
            </a:extLst>
          </p:cNvPr>
          <p:cNvSpPr txBox="1"/>
          <p:nvPr/>
        </p:nvSpPr>
        <p:spPr>
          <a:xfrm>
            <a:off x="270294" y="6367898"/>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309266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2415-5DB0-B219-376D-FD7F8846EF57}"/>
              </a:ext>
            </a:extLst>
          </p:cNvPr>
          <p:cNvSpPr>
            <a:spLocks noGrp="1"/>
          </p:cNvSpPr>
          <p:nvPr>
            <p:ph type="title"/>
          </p:nvPr>
        </p:nvSpPr>
        <p:spPr>
          <a:xfrm>
            <a:off x="913775" y="618518"/>
            <a:ext cx="10364451" cy="640940"/>
          </a:xfrm>
        </p:spPr>
        <p:txBody>
          <a:bodyPr/>
          <a:lstStyle/>
          <a:p>
            <a:r>
              <a:rPr lang="en-US" dirty="0"/>
              <a:t>Speaker bio</a:t>
            </a:r>
          </a:p>
        </p:txBody>
      </p:sp>
      <p:sp>
        <p:nvSpPr>
          <p:cNvPr id="3" name="Content Placeholder 2">
            <a:extLst>
              <a:ext uri="{FF2B5EF4-FFF2-40B4-BE49-F238E27FC236}">
                <a16:creationId xmlns:a16="http://schemas.microsoft.com/office/drawing/2014/main" id="{18ADAA9F-A9B6-AA8C-2880-8F14DF522CB3}"/>
              </a:ext>
            </a:extLst>
          </p:cNvPr>
          <p:cNvSpPr>
            <a:spLocks noGrp="1"/>
          </p:cNvSpPr>
          <p:nvPr>
            <p:ph idx="1"/>
          </p:nvPr>
        </p:nvSpPr>
        <p:spPr>
          <a:xfrm>
            <a:off x="913775" y="1362975"/>
            <a:ext cx="10364452" cy="4428226"/>
          </a:xfrm>
        </p:spPr>
        <p:txBody>
          <a:bodyPr/>
          <a:lstStyle/>
          <a:p>
            <a:r>
              <a:rPr lang="en-US" dirty="0"/>
              <a:t>Bill Coulam</a:t>
            </a:r>
          </a:p>
          <a:p>
            <a:r>
              <a:rPr lang="en-US" dirty="0"/>
              <a:t>EST 1995</a:t>
            </a:r>
          </a:p>
          <a:p>
            <a:pPr lvl="1"/>
            <a:r>
              <a:rPr lang="en-US" dirty="0"/>
              <a:t>Consultant and employee in San Francisco, Denver, Houston, Virginia and Utah</a:t>
            </a:r>
          </a:p>
          <a:p>
            <a:pPr lvl="1"/>
            <a:r>
              <a:rPr lang="en-US" dirty="0"/>
              <a:t>Telecom, energy, fitness, property insurance, healthcare, for-profit, non-profit</a:t>
            </a:r>
          </a:p>
          <a:p>
            <a:pPr lvl="1"/>
            <a:r>
              <a:rPr lang="en-US" dirty="0"/>
              <a:t>Software engineer to data engineer, data modeler</a:t>
            </a:r>
          </a:p>
          <a:p>
            <a:pPr lvl="1"/>
            <a:r>
              <a:rPr lang="en-US" dirty="0"/>
              <a:t>data and database architect for over 25 years (senior, principal &amp; enterprise)</a:t>
            </a:r>
          </a:p>
          <a:p>
            <a:r>
              <a:rPr lang="en-US" dirty="0"/>
              <a:t>Speaker at oracle conferences and local seminars since 2001</a:t>
            </a:r>
          </a:p>
          <a:p>
            <a:r>
              <a:rPr lang="en-US" dirty="0"/>
              <a:t>Currently senior data architect at FMG Global in Rhode island (largest commercial property insurer on the planet)</a:t>
            </a:r>
          </a:p>
        </p:txBody>
      </p:sp>
    </p:spTree>
    <p:extLst>
      <p:ext uri="{BB962C8B-B14F-4D97-AF65-F5344CB8AC3E}">
        <p14:creationId xmlns:p14="http://schemas.microsoft.com/office/powerpoint/2010/main" val="250556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5B7E-D151-C418-CD70-1CBA0B8E3F3E}"/>
              </a:ext>
            </a:extLst>
          </p:cNvPr>
          <p:cNvSpPr>
            <a:spLocks noGrp="1"/>
          </p:cNvSpPr>
          <p:nvPr>
            <p:ph type="title"/>
          </p:nvPr>
        </p:nvSpPr>
        <p:spPr/>
        <p:txBody>
          <a:bodyPr>
            <a:normAutofit fontScale="90000"/>
          </a:bodyPr>
          <a:lstStyle/>
          <a:p>
            <a:r>
              <a:rPr lang="en-US" dirty="0"/>
              <a:t>Side-by-side Comparison</a:t>
            </a:r>
            <a:br>
              <a:rPr lang="en-US" dirty="0"/>
            </a:br>
            <a:r>
              <a:rPr lang="en-US" sz="2400" cap="none" dirty="0">
                <a:solidFill>
                  <a:schemeClr val="accent1">
                    <a:lumMod val="75000"/>
                  </a:schemeClr>
                </a:solidFill>
              </a:rPr>
              <a:t>Design Approach</a:t>
            </a:r>
          </a:p>
        </p:txBody>
      </p:sp>
      <p:pic>
        <p:nvPicPr>
          <p:cNvPr id="5" name="Picture 4">
            <a:extLst>
              <a:ext uri="{FF2B5EF4-FFF2-40B4-BE49-F238E27FC236}">
                <a16:creationId xmlns:a16="http://schemas.microsoft.com/office/drawing/2014/main" id="{7321427C-A040-6ADA-444C-26DD680526E9}"/>
              </a:ext>
            </a:extLst>
          </p:cNvPr>
          <p:cNvPicPr>
            <a:picLocks noChangeAspect="1"/>
          </p:cNvPicPr>
          <p:nvPr/>
        </p:nvPicPr>
        <p:blipFill>
          <a:blip r:embed="rId3"/>
          <a:stretch>
            <a:fillRect/>
          </a:stretch>
        </p:blipFill>
        <p:spPr>
          <a:xfrm>
            <a:off x="1433478" y="1944479"/>
            <a:ext cx="9325043" cy="3567139"/>
          </a:xfrm>
          <a:prstGeom prst="rect">
            <a:avLst/>
          </a:prstGeom>
        </p:spPr>
      </p:pic>
    </p:spTree>
    <p:extLst>
      <p:ext uri="{BB962C8B-B14F-4D97-AF65-F5344CB8AC3E}">
        <p14:creationId xmlns:p14="http://schemas.microsoft.com/office/powerpoint/2010/main" val="8779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1CFB1-B509-68A6-E26F-88525502DBDD}"/>
              </a:ext>
            </a:extLst>
          </p:cNvPr>
          <p:cNvSpPr>
            <a:spLocks noGrp="1"/>
          </p:cNvSpPr>
          <p:nvPr>
            <p:ph sz="quarter" idx="13"/>
          </p:nvPr>
        </p:nvSpPr>
        <p:spPr/>
        <p:txBody>
          <a:bodyPr>
            <a:normAutofit fontScale="92500" lnSpcReduction="20000"/>
          </a:bodyPr>
          <a:lstStyle/>
          <a:p>
            <a:pPr marL="0" marR="0" indent="0">
              <a:buNone/>
            </a:pPr>
            <a:r>
              <a:rPr lang="en-US" cap="none" dirty="0"/>
              <a:t>“</a:t>
            </a:r>
            <a:r>
              <a:rPr lang="en-US" sz="1800" cap="none" dirty="0">
                <a:effectLst/>
                <a:ea typeface="Times New Roman" panose="02020603050405020304" pitchFamily="18" charset="0"/>
              </a:rPr>
              <a:t>It is true that lack of schema increases agility for the engineer who owns putting data into the system. However, it kicks the problem down to the readers of the data, who are usually an order of magnitude greater in number and often don’t have the context about the state of the data when it was written. These users are usually the ones who are generating value from that data and should have as few roadblocks as possible.</a:t>
            </a:r>
          </a:p>
          <a:p>
            <a:pPr marL="0" marR="0" indent="0">
              <a:buNone/>
            </a:pPr>
            <a:r>
              <a:rPr lang="en-US" sz="1800" cap="none" dirty="0">
                <a:effectLst/>
                <a:ea typeface="Times New Roman" panose="02020603050405020304" pitchFamily="18" charset="0"/>
              </a:rPr>
              <a:t>To give an analogy, imagine libraries saying they are doing away with the Dewey Decimal System and just throwing the books into a big hole in the ground and declaring it a better system because it is way less work for the librarians. There is a time and place for semi-structured data, because sometimes you don’t know the shape of some of the data ahead of time or it is sparsely populated. But if you truly don’t understand any of the data coming [in] or what it will look like, then what good is it?</a:t>
            </a:r>
          </a:p>
          <a:p>
            <a:pPr marL="0" marR="0" indent="0">
              <a:buNone/>
            </a:pPr>
            <a:r>
              <a:rPr lang="en-US" sz="1800" cap="none" dirty="0">
                <a:effectLst/>
                <a:ea typeface="Times New Roman" panose="02020603050405020304" pitchFamily="18" charset="0"/>
              </a:rPr>
              <a:t>The truth is that there is always schema. The data always makes sense to someone. That someone should take the time to encode that knowledge into the platform so it is usable by the next people. If it is a mix of data that is understood and some that is changing rapidly, put the latter into a semi-structured column in a database, then figure out what columns to project out of it later.”</a:t>
            </a:r>
          </a:p>
          <a:p>
            <a:pPr marL="0" indent="0">
              <a:buNone/>
            </a:pPr>
            <a:r>
              <a:rPr lang="en-US" sz="1800" cap="none" dirty="0">
                <a:effectLst/>
                <a:ea typeface="Times New Roman" panose="02020603050405020304" pitchFamily="18" charset="0"/>
              </a:rPr>
              <a:t>- Rick </a:t>
            </a:r>
            <a:r>
              <a:rPr lang="en-US" sz="1800" cap="none" dirty="0" err="1">
                <a:effectLst/>
                <a:ea typeface="Times New Roman" panose="02020603050405020304" pitchFamily="18" charset="0"/>
              </a:rPr>
              <a:t>Negrin</a:t>
            </a:r>
            <a:r>
              <a:rPr lang="en-US" sz="1800" cap="none" dirty="0">
                <a:effectLst/>
                <a:ea typeface="Times New Roman" panose="02020603050405020304" pitchFamily="18" charset="0"/>
              </a:rPr>
              <a:t>, VP of Product Management, </a:t>
            </a:r>
            <a:r>
              <a:rPr lang="en-US" sz="1800" cap="none" dirty="0" err="1">
                <a:effectLst/>
                <a:ea typeface="Times New Roman" panose="02020603050405020304" pitchFamily="18" charset="0"/>
              </a:rPr>
              <a:t>Singlestore</a:t>
            </a:r>
            <a:endParaRPr lang="en-US" cap="none" dirty="0"/>
          </a:p>
        </p:txBody>
      </p:sp>
      <p:sp>
        <p:nvSpPr>
          <p:cNvPr id="2" name="Title 1">
            <a:extLst>
              <a:ext uri="{FF2B5EF4-FFF2-40B4-BE49-F238E27FC236}">
                <a16:creationId xmlns:a16="http://schemas.microsoft.com/office/drawing/2014/main" id="{C4B69F82-D924-8938-EECA-B0A68EBA9958}"/>
              </a:ext>
            </a:extLst>
          </p:cNvPr>
          <p:cNvSpPr>
            <a:spLocks noGrp="1"/>
          </p:cNvSpPr>
          <p:nvPr>
            <p:ph type="title"/>
          </p:nvPr>
        </p:nvSpPr>
        <p:spPr>
          <a:xfrm>
            <a:off x="913775" y="618518"/>
            <a:ext cx="10364451" cy="801966"/>
          </a:xfrm>
        </p:spPr>
        <p:txBody>
          <a:bodyPr/>
          <a:lstStyle/>
          <a:p>
            <a:r>
              <a:rPr lang="en-US" dirty="0"/>
              <a:t>Document Design</a:t>
            </a:r>
          </a:p>
        </p:txBody>
      </p:sp>
    </p:spTree>
    <p:extLst>
      <p:ext uri="{BB962C8B-B14F-4D97-AF65-F5344CB8AC3E}">
        <p14:creationId xmlns:p14="http://schemas.microsoft.com/office/powerpoint/2010/main" val="197222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42D-9A68-571A-1D16-3686CF5B78DB}"/>
              </a:ext>
            </a:extLst>
          </p:cNvPr>
          <p:cNvSpPr>
            <a:spLocks noGrp="1"/>
          </p:cNvSpPr>
          <p:nvPr>
            <p:ph type="title"/>
          </p:nvPr>
        </p:nvSpPr>
        <p:spPr/>
        <p:txBody>
          <a:bodyPr>
            <a:normAutofit fontScale="90000"/>
          </a:bodyPr>
          <a:lstStyle/>
          <a:p>
            <a:r>
              <a:rPr lang="en-US" dirty="0"/>
              <a:t>document design</a:t>
            </a:r>
            <a:br>
              <a:rPr lang="en-US" dirty="0"/>
            </a:br>
            <a:r>
              <a:rPr lang="en-US" sz="2700" cap="none" dirty="0">
                <a:solidFill>
                  <a:srgbClr val="0070C0"/>
                </a:solidFill>
              </a:rPr>
              <a:t>Warnings from the “Trenches”</a:t>
            </a:r>
          </a:p>
        </p:txBody>
      </p:sp>
      <p:sp>
        <p:nvSpPr>
          <p:cNvPr id="3" name="Content Placeholder 2">
            <a:extLst>
              <a:ext uri="{FF2B5EF4-FFF2-40B4-BE49-F238E27FC236}">
                <a16:creationId xmlns:a16="http://schemas.microsoft.com/office/drawing/2014/main" id="{041ACC16-55BE-731D-A06A-DB75905B5C2D}"/>
              </a:ext>
            </a:extLst>
          </p:cNvPr>
          <p:cNvSpPr>
            <a:spLocks noGrp="1"/>
          </p:cNvSpPr>
          <p:nvPr>
            <p:ph sz="quarter" idx="13"/>
          </p:nvPr>
        </p:nvSpPr>
        <p:spPr/>
        <p:txBody>
          <a:bodyPr/>
          <a:lstStyle/>
          <a:p>
            <a:pPr marL="0" indent="0">
              <a:buNone/>
            </a:pPr>
            <a:r>
              <a:rPr lang="en-US" sz="2400" cap="none" dirty="0">
                <a:effectLst/>
                <a:latin typeface="Times New Roman" panose="02020603050405020304" pitchFamily="18" charset="0"/>
                <a:ea typeface="Times New Roman" panose="02020603050405020304" pitchFamily="18" charset="0"/>
              </a:rPr>
              <a:t>"In many ways, up-front data design with NoSQL databases can actually be </a:t>
            </a:r>
            <a:r>
              <a:rPr lang="en-US" sz="2400" i="1" cap="none" dirty="0">
                <a:effectLst/>
                <a:latin typeface="Times New Roman" panose="02020603050405020304" pitchFamily="18" charset="0"/>
                <a:ea typeface="Times New Roman" panose="02020603050405020304" pitchFamily="18" charset="0"/>
              </a:rPr>
              <a:t>more</a:t>
            </a:r>
            <a:r>
              <a:rPr lang="en-US" sz="2400" cap="none" dirty="0">
                <a:effectLst/>
                <a:latin typeface="Times New Roman" panose="02020603050405020304" pitchFamily="18" charset="0"/>
                <a:ea typeface="Times New Roman" panose="02020603050405020304" pitchFamily="18" charset="0"/>
              </a:rPr>
              <a:t> important than it is with traditional relational databases... Beyond the performance topic, NoSQL databases with flexible schema capabilities similarly require </a:t>
            </a:r>
            <a:r>
              <a:rPr lang="en-US" sz="2400" i="1" cap="none" dirty="0">
                <a:effectLst/>
                <a:latin typeface="Times New Roman" panose="02020603050405020304" pitchFamily="18" charset="0"/>
                <a:ea typeface="Times New Roman" panose="02020603050405020304" pitchFamily="18" charset="0"/>
              </a:rPr>
              <a:t>more</a:t>
            </a:r>
            <a:r>
              <a:rPr lang="en-US" sz="2400" cap="none" dirty="0">
                <a:effectLst/>
                <a:latin typeface="Times New Roman" panose="02020603050405020304" pitchFamily="18" charset="0"/>
                <a:ea typeface="Times New Roman" panose="02020603050405020304" pitchFamily="18" charset="0"/>
              </a:rPr>
              <a:t> discipline in aligning to a common information model... The flexible schema is a great innovation for quick evolution of your data model, and yet it requires discipline to harvest the benefits without experiencing major data quality issues and frustrations as a result.”</a:t>
            </a:r>
          </a:p>
          <a:p>
            <a:pPr marL="0" indent="0">
              <a:buNone/>
            </a:pPr>
            <a:r>
              <a:rPr lang="en-US" sz="2400" cap="none" dirty="0">
                <a:effectLst/>
                <a:latin typeface="Times New Roman" panose="02020603050405020304" pitchFamily="18" charset="0"/>
                <a:ea typeface="Times New Roman" panose="02020603050405020304" pitchFamily="18" charset="0"/>
              </a:rPr>
              <a:t>- Ryan Smith, Information Architect at Nike (now Sr. </a:t>
            </a:r>
            <a:r>
              <a:rPr lang="en-US" sz="2400" cap="none" dirty="0" err="1">
                <a:effectLst/>
                <a:latin typeface="Times New Roman" panose="02020603050405020304" pitchFamily="18" charset="0"/>
                <a:ea typeface="Times New Roman" panose="02020603050405020304" pitchFamily="18" charset="0"/>
              </a:rPr>
              <a:t>Mgr</a:t>
            </a:r>
            <a:r>
              <a:rPr lang="en-US" sz="2400" cap="none" dirty="0">
                <a:effectLst/>
                <a:latin typeface="Times New Roman" panose="02020603050405020304" pitchFamily="18" charset="0"/>
                <a:ea typeface="Times New Roman" panose="02020603050405020304" pitchFamily="18" charset="0"/>
              </a:rPr>
              <a:t> Data Lake Product and Program </a:t>
            </a:r>
            <a:r>
              <a:rPr lang="en-US" sz="2400" cap="none" dirty="0">
                <a:latin typeface="Times New Roman" panose="02020603050405020304" pitchFamily="18" charset="0"/>
                <a:ea typeface="Times New Roman" panose="02020603050405020304" pitchFamily="18" charset="0"/>
              </a:rPr>
              <a:t>Management </a:t>
            </a:r>
            <a:r>
              <a:rPr lang="en-US" sz="2400" cap="none" dirty="0">
                <a:effectLst/>
                <a:latin typeface="Times New Roman" panose="02020603050405020304" pitchFamily="18" charset="0"/>
                <a:ea typeface="Times New Roman" panose="02020603050405020304" pitchFamily="18" charset="0"/>
              </a:rPr>
              <a:t>with AWS)</a:t>
            </a:r>
          </a:p>
          <a:p>
            <a:pPr marL="0" indent="0">
              <a:buNone/>
            </a:pPr>
            <a:endParaRPr lang="en-US" cap="none" dirty="0"/>
          </a:p>
        </p:txBody>
      </p:sp>
    </p:spTree>
    <p:extLst>
      <p:ext uri="{BB962C8B-B14F-4D97-AF65-F5344CB8AC3E}">
        <p14:creationId xmlns:p14="http://schemas.microsoft.com/office/powerpoint/2010/main" val="288278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42D-9A68-571A-1D16-3686CF5B78DB}"/>
              </a:ext>
            </a:extLst>
          </p:cNvPr>
          <p:cNvSpPr>
            <a:spLocks noGrp="1"/>
          </p:cNvSpPr>
          <p:nvPr>
            <p:ph type="title"/>
          </p:nvPr>
        </p:nvSpPr>
        <p:spPr/>
        <p:txBody>
          <a:bodyPr>
            <a:normAutofit fontScale="90000"/>
          </a:bodyPr>
          <a:lstStyle/>
          <a:p>
            <a:r>
              <a:rPr lang="en-US" dirty="0"/>
              <a:t>document design</a:t>
            </a:r>
            <a:br>
              <a:rPr lang="en-US" dirty="0"/>
            </a:br>
            <a:r>
              <a:rPr lang="en-US" sz="3600" cap="none" dirty="0">
                <a:solidFill>
                  <a:srgbClr val="0070C0"/>
                </a:solidFill>
              </a:rPr>
              <a:t>Warnings from the “Trenches”</a:t>
            </a:r>
            <a:endParaRPr lang="en-US" dirty="0"/>
          </a:p>
        </p:txBody>
      </p:sp>
      <p:sp>
        <p:nvSpPr>
          <p:cNvPr id="3" name="Content Placeholder 2">
            <a:extLst>
              <a:ext uri="{FF2B5EF4-FFF2-40B4-BE49-F238E27FC236}">
                <a16:creationId xmlns:a16="http://schemas.microsoft.com/office/drawing/2014/main" id="{041ACC16-55BE-731D-A06A-DB75905B5C2D}"/>
              </a:ext>
            </a:extLst>
          </p:cNvPr>
          <p:cNvSpPr>
            <a:spLocks noGrp="1"/>
          </p:cNvSpPr>
          <p:nvPr>
            <p:ph sz="quarter" idx="13"/>
          </p:nvPr>
        </p:nvSpPr>
        <p:spPr/>
        <p:txBody>
          <a:bodyPr>
            <a:noAutofit/>
          </a:bodyPr>
          <a:lstStyle/>
          <a:p>
            <a:r>
              <a:rPr lang="en-US" sz="2200" cap="none" dirty="0"/>
              <a:t>Flexibility is its greatest feature and its greatest drawback</a:t>
            </a:r>
          </a:p>
          <a:p>
            <a:r>
              <a:rPr lang="en-US" sz="2200" cap="none" dirty="0"/>
              <a:t>Best used as a denormalized cache of structured/relational content for lightning fast reads</a:t>
            </a:r>
          </a:p>
          <a:p>
            <a:r>
              <a:rPr lang="en-US" sz="2200" cap="none" dirty="0"/>
              <a:t>ACID transactions and bulk updates are supported, but slow</a:t>
            </a:r>
          </a:p>
          <a:p>
            <a:r>
              <a:rPr lang="en-US" sz="2200" cap="none" dirty="0"/>
              <a:t>Devs have to manage relationships and data integrity, instead of DBAs</a:t>
            </a:r>
          </a:p>
          <a:p>
            <a:r>
              <a:rPr lang="en-US" sz="2200" cap="none" dirty="0"/>
              <a:t>No support for SQL language or tools. Reporting out of document DBs is difficult.</a:t>
            </a:r>
          </a:p>
          <a:p>
            <a:r>
              <a:rPr lang="en-US" sz="2200" cap="none" dirty="0"/>
              <a:t>Do not try to make a document DB look relational (normalized). If the data is structured (80 to 90% of business data is), start with relational. Use a JSON column for the unstructured bits.</a:t>
            </a:r>
          </a:p>
          <a:p>
            <a:r>
              <a:rPr lang="en-US" sz="2200" cap="none" dirty="0"/>
              <a:t>Data modeling and data management for document DBs demands MORE rigor from devs, not less</a:t>
            </a:r>
          </a:p>
          <a:p>
            <a:pPr marL="0" indent="0">
              <a:buNone/>
            </a:pPr>
            <a:endParaRPr lang="en-US" sz="2200" cap="none" dirty="0"/>
          </a:p>
        </p:txBody>
      </p:sp>
    </p:spTree>
    <p:extLst>
      <p:ext uri="{BB962C8B-B14F-4D97-AF65-F5344CB8AC3E}">
        <p14:creationId xmlns:p14="http://schemas.microsoft.com/office/powerpoint/2010/main" val="1070678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42D-9A68-571A-1D16-3686CF5B78DB}"/>
              </a:ext>
            </a:extLst>
          </p:cNvPr>
          <p:cNvSpPr>
            <a:spLocks noGrp="1"/>
          </p:cNvSpPr>
          <p:nvPr>
            <p:ph type="title"/>
          </p:nvPr>
        </p:nvSpPr>
        <p:spPr/>
        <p:txBody>
          <a:bodyPr>
            <a:normAutofit fontScale="90000"/>
          </a:bodyPr>
          <a:lstStyle/>
          <a:p>
            <a:r>
              <a:rPr lang="en-US" dirty="0"/>
              <a:t>document design</a:t>
            </a:r>
            <a:br>
              <a:rPr lang="en-US" dirty="0"/>
            </a:br>
            <a:r>
              <a:rPr lang="en-US" sz="3600" cap="none" dirty="0">
                <a:solidFill>
                  <a:srgbClr val="0070C0"/>
                </a:solidFill>
              </a:rPr>
              <a:t>Warnings from the “Trenches”</a:t>
            </a:r>
            <a:endParaRPr lang="en-US" dirty="0"/>
          </a:p>
        </p:txBody>
      </p:sp>
      <p:sp>
        <p:nvSpPr>
          <p:cNvPr id="3" name="Content Placeholder 2">
            <a:extLst>
              <a:ext uri="{FF2B5EF4-FFF2-40B4-BE49-F238E27FC236}">
                <a16:creationId xmlns:a16="http://schemas.microsoft.com/office/drawing/2014/main" id="{041ACC16-55BE-731D-A06A-DB75905B5C2D}"/>
              </a:ext>
            </a:extLst>
          </p:cNvPr>
          <p:cNvSpPr>
            <a:spLocks noGrp="1"/>
          </p:cNvSpPr>
          <p:nvPr>
            <p:ph sz="quarter" idx="13"/>
          </p:nvPr>
        </p:nvSpPr>
        <p:spPr/>
        <p:txBody>
          <a:bodyPr>
            <a:normAutofit fontScale="77500" lnSpcReduction="20000"/>
          </a:bodyPr>
          <a:lstStyle/>
          <a:p>
            <a:r>
              <a:rPr lang="en-US" sz="2800" cap="none" dirty="0">
                <a:effectLst/>
                <a:ea typeface="Times New Roman" panose="02020603050405020304" pitchFamily="18" charset="0"/>
              </a:rPr>
              <a:t>Intentionally plan, research and consider the performance and quality implications of object composition/projection (embed) vs. object references</a:t>
            </a:r>
          </a:p>
          <a:p>
            <a:r>
              <a:rPr lang="en-US" sz="2800" cap="none" dirty="0">
                <a:ea typeface="Times New Roman" panose="02020603050405020304" pitchFamily="18" charset="0"/>
              </a:rPr>
              <a:t>A</a:t>
            </a:r>
            <a:r>
              <a:rPr lang="en-US" sz="2800" cap="none" dirty="0">
                <a:effectLst/>
                <a:ea typeface="Times New Roman" panose="02020603050405020304" pitchFamily="18" charset="0"/>
              </a:rPr>
              <a:t>ggregation pipelines and searching across collections is difficult to grok and implement, even for seasoned document DB devs.</a:t>
            </a:r>
          </a:p>
          <a:p>
            <a:r>
              <a:rPr lang="en-US" sz="2800" cap="none" dirty="0">
                <a:effectLst/>
                <a:ea typeface="Times New Roman" panose="02020603050405020304" pitchFamily="18" charset="0"/>
              </a:rPr>
              <a:t>All the duplication and denormalization must be meticulously kept in sync (it usually is not)</a:t>
            </a:r>
          </a:p>
          <a:p>
            <a:r>
              <a:rPr lang="en-US" sz="2800" cap="none" dirty="0"/>
              <a:t>You will probably need another layer ON TOP of your document DB to extract business intelligence value out of the document data. Budget and plan for this additional layer (server, software, tools, people and maintenance)</a:t>
            </a:r>
          </a:p>
          <a:p>
            <a:r>
              <a:rPr lang="en-US" sz="2800" cap="none" dirty="0"/>
              <a:t>Use replace, not update (forces index re-write)</a:t>
            </a:r>
          </a:p>
        </p:txBody>
      </p:sp>
    </p:spTree>
    <p:extLst>
      <p:ext uri="{BB962C8B-B14F-4D97-AF65-F5344CB8AC3E}">
        <p14:creationId xmlns:p14="http://schemas.microsoft.com/office/powerpoint/2010/main" val="233829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F3DE-A50F-3D52-7FC3-F5615F33A02D}"/>
              </a:ext>
            </a:extLst>
          </p:cNvPr>
          <p:cNvSpPr>
            <a:spLocks noGrp="1"/>
          </p:cNvSpPr>
          <p:nvPr>
            <p:ph type="title"/>
          </p:nvPr>
        </p:nvSpPr>
        <p:spPr/>
        <p:txBody>
          <a:bodyPr>
            <a:normAutofit fontScale="90000"/>
          </a:bodyPr>
          <a:lstStyle/>
          <a:p>
            <a:r>
              <a:rPr lang="en-US" dirty="0"/>
              <a:t>document design</a:t>
            </a:r>
            <a:br>
              <a:rPr lang="en-US" dirty="0"/>
            </a:br>
            <a:r>
              <a:rPr lang="en-US" sz="3600" cap="none" dirty="0">
                <a:solidFill>
                  <a:srgbClr val="0070C0"/>
                </a:solidFill>
              </a:rPr>
              <a:t>When is Document the Right Choice?</a:t>
            </a:r>
            <a:endParaRPr lang="en-US" dirty="0"/>
          </a:p>
        </p:txBody>
      </p:sp>
      <p:sp>
        <p:nvSpPr>
          <p:cNvPr id="3" name="Content Placeholder 2">
            <a:extLst>
              <a:ext uri="{FF2B5EF4-FFF2-40B4-BE49-F238E27FC236}">
                <a16:creationId xmlns:a16="http://schemas.microsoft.com/office/drawing/2014/main" id="{8A1DF655-9757-FF4B-CD40-1E3B8C243034}"/>
              </a:ext>
            </a:extLst>
          </p:cNvPr>
          <p:cNvSpPr>
            <a:spLocks noGrp="1"/>
          </p:cNvSpPr>
          <p:nvPr>
            <p:ph sz="quarter" idx="13"/>
          </p:nvPr>
        </p:nvSpPr>
        <p:spPr/>
        <p:txBody>
          <a:bodyPr>
            <a:normAutofit/>
          </a:bodyPr>
          <a:lstStyle/>
          <a:p>
            <a:r>
              <a:rPr lang="en-US" sz="2400" cap="none" dirty="0"/>
              <a:t>Personal projects, rapid prototyping and POC’s where little is known about the eventual application and requirements change frequently</a:t>
            </a:r>
          </a:p>
          <a:p>
            <a:r>
              <a:rPr lang="en-US" sz="2400" cap="none" dirty="0"/>
              <a:t>Data is unstructured or semi-structured</a:t>
            </a:r>
          </a:p>
          <a:p>
            <a:r>
              <a:rPr lang="en-US" sz="2400" cap="none" dirty="0"/>
              <a:t>Content and context are dynamic (different shape per record)</a:t>
            </a:r>
          </a:p>
          <a:p>
            <a:r>
              <a:rPr lang="en-US" sz="2400" cap="none" dirty="0"/>
              <a:t>If every nano-second counts and IOs must be kept to a bare minimum</a:t>
            </a:r>
          </a:p>
          <a:p>
            <a:r>
              <a:rPr lang="en-US" sz="2400" cap="none" dirty="0"/>
              <a:t>The following do not count as good reasons: </a:t>
            </a:r>
            <a:r>
              <a:rPr lang="en-US" sz="2400" strike="sngStrike" cap="none" dirty="0"/>
              <a:t>Because I used it at school</a:t>
            </a:r>
            <a:r>
              <a:rPr lang="en-US" sz="2400" cap="none" dirty="0"/>
              <a:t>. </a:t>
            </a:r>
            <a:r>
              <a:rPr lang="en-US" sz="2400" strike="sngStrike" cap="none" dirty="0"/>
              <a:t>Because it just works with JSON</a:t>
            </a:r>
            <a:r>
              <a:rPr lang="en-US" sz="2400" cap="none" dirty="0"/>
              <a:t>. </a:t>
            </a:r>
            <a:r>
              <a:rPr lang="en-US" sz="2400" strike="sngStrike" cap="none" dirty="0"/>
              <a:t>Because my last company used it</a:t>
            </a:r>
            <a:r>
              <a:rPr lang="en-US" sz="2400" cap="none" dirty="0"/>
              <a:t>. </a:t>
            </a:r>
            <a:r>
              <a:rPr lang="en-US" sz="2400" strike="sngStrike" cap="none" dirty="0"/>
              <a:t>Because I don’t know SQL</a:t>
            </a:r>
            <a:r>
              <a:rPr lang="en-US" sz="2400" cap="none" dirty="0"/>
              <a:t>. </a:t>
            </a:r>
            <a:r>
              <a:rPr lang="en-US" sz="2400" strike="sngStrike" cap="none" dirty="0"/>
              <a:t>Because joins are slow and awful</a:t>
            </a:r>
            <a:r>
              <a:rPr lang="en-US" sz="2400" cap="none" dirty="0"/>
              <a:t>.</a:t>
            </a:r>
          </a:p>
        </p:txBody>
      </p:sp>
      <p:sp>
        <p:nvSpPr>
          <p:cNvPr id="4" name="TextBox 3">
            <a:extLst>
              <a:ext uri="{FF2B5EF4-FFF2-40B4-BE49-F238E27FC236}">
                <a16:creationId xmlns:a16="http://schemas.microsoft.com/office/drawing/2014/main" id="{49DDC7A1-665D-91C3-19E1-367E93248D8E}"/>
              </a:ext>
            </a:extLst>
          </p:cNvPr>
          <p:cNvSpPr txBox="1"/>
          <p:nvPr/>
        </p:nvSpPr>
        <p:spPr>
          <a:xfrm>
            <a:off x="184029" y="6354792"/>
            <a:ext cx="5601419" cy="369332"/>
          </a:xfrm>
          <a:prstGeom prst="rect">
            <a:avLst/>
          </a:prstGeom>
          <a:noFill/>
        </p:spPr>
        <p:txBody>
          <a:bodyPr wrap="square" rtlCol="0">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406061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29E0-66C5-6C4A-7F19-0F456490F856}"/>
              </a:ext>
            </a:extLst>
          </p:cNvPr>
          <p:cNvSpPr>
            <a:spLocks noGrp="1"/>
          </p:cNvSpPr>
          <p:nvPr>
            <p:ph type="title"/>
          </p:nvPr>
        </p:nvSpPr>
        <p:spPr>
          <a:xfrm>
            <a:off x="913775" y="618517"/>
            <a:ext cx="10364451" cy="1596177"/>
          </a:xfrm>
        </p:spPr>
        <p:txBody>
          <a:bodyPr>
            <a:normAutofit/>
          </a:bodyPr>
          <a:lstStyle/>
          <a:p>
            <a:r>
              <a:rPr lang="en-US" dirty="0"/>
              <a:t>document design</a:t>
            </a:r>
            <a:br>
              <a:rPr lang="en-US" dirty="0"/>
            </a:br>
            <a:r>
              <a:rPr lang="en-US" cap="none" dirty="0">
                <a:solidFill>
                  <a:srgbClr val="0070C0"/>
                </a:solidFill>
              </a:rPr>
              <a:t>Common Uses Cases for Document</a:t>
            </a:r>
            <a:endParaRPr lang="en-US" dirty="0"/>
          </a:p>
        </p:txBody>
      </p:sp>
      <p:graphicFrame>
        <p:nvGraphicFramePr>
          <p:cNvPr id="6" name="Content Placeholder 2">
            <a:extLst>
              <a:ext uri="{FF2B5EF4-FFF2-40B4-BE49-F238E27FC236}">
                <a16:creationId xmlns:a16="http://schemas.microsoft.com/office/drawing/2014/main" id="{A2A38054-39BD-3515-9D77-8D24E014E79D}"/>
              </a:ext>
            </a:extLst>
          </p:cNvPr>
          <p:cNvGraphicFramePr>
            <a:graphicFrameLocks noGrp="1"/>
          </p:cNvGraphicFramePr>
          <p:nvPr>
            <p:ph sz="quarter" idx="13"/>
            <p:extLst>
              <p:ext uri="{D42A27DB-BD31-4B8C-83A1-F6EECF244321}">
                <p14:modId xmlns:p14="http://schemas.microsoft.com/office/powerpoint/2010/main" val="2485819365"/>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6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DF55-CBC2-F2F3-2AB1-78BF7AE6536C}"/>
              </a:ext>
            </a:extLst>
          </p:cNvPr>
          <p:cNvSpPr>
            <a:spLocks noGrp="1"/>
          </p:cNvSpPr>
          <p:nvPr>
            <p:ph type="title"/>
          </p:nvPr>
        </p:nvSpPr>
        <p:spPr/>
        <p:txBody>
          <a:bodyPr>
            <a:normAutofit/>
          </a:bodyPr>
          <a:lstStyle/>
          <a:p>
            <a:r>
              <a:rPr lang="en-US" dirty="0"/>
              <a:t>document design</a:t>
            </a:r>
          </a:p>
        </p:txBody>
      </p:sp>
      <p:sp>
        <p:nvSpPr>
          <p:cNvPr id="3" name="Content Placeholder 2">
            <a:extLst>
              <a:ext uri="{FF2B5EF4-FFF2-40B4-BE49-F238E27FC236}">
                <a16:creationId xmlns:a16="http://schemas.microsoft.com/office/drawing/2014/main" id="{95492AEB-5830-2CDC-C63F-040AB8AAD446}"/>
              </a:ext>
            </a:extLst>
          </p:cNvPr>
          <p:cNvSpPr>
            <a:spLocks noGrp="1"/>
          </p:cNvSpPr>
          <p:nvPr>
            <p:ph sz="quarter" idx="13"/>
          </p:nvPr>
        </p:nvSpPr>
        <p:spPr/>
        <p:txBody>
          <a:bodyPr>
            <a:normAutofit/>
          </a:bodyPr>
          <a:lstStyle/>
          <a:p>
            <a:r>
              <a:rPr lang="en-US" sz="2800" cap="none" dirty="0"/>
              <a:t>OK, so you are aware of all the pitfalls and dangers and you are sure that a document solution is still the right choice.</a:t>
            </a:r>
          </a:p>
          <a:p>
            <a:r>
              <a:rPr lang="en-US" sz="2800" cap="none" dirty="0"/>
              <a:t>What now? How do I design and build to a document information model in all the right ways?</a:t>
            </a:r>
          </a:p>
          <a:p>
            <a:r>
              <a:rPr lang="en-US" sz="2800" cap="none" dirty="0"/>
              <a:t>We’ll look at</a:t>
            </a:r>
          </a:p>
          <a:p>
            <a:pPr lvl="1"/>
            <a:r>
              <a:rPr lang="en-US" sz="2800" cap="none" dirty="0"/>
              <a:t>JSON document column (briefly)</a:t>
            </a:r>
          </a:p>
          <a:p>
            <a:pPr lvl="1"/>
            <a:r>
              <a:rPr lang="en-US" sz="2800" cap="none" dirty="0"/>
              <a:t>JSON document database</a:t>
            </a:r>
          </a:p>
        </p:txBody>
      </p:sp>
    </p:spTree>
    <p:extLst>
      <p:ext uri="{BB962C8B-B14F-4D97-AF65-F5344CB8AC3E}">
        <p14:creationId xmlns:p14="http://schemas.microsoft.com/office/powerpoint/2010/main" val="47541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C24D-99CE-1E98-D155-8B4EBCDECA4C}"/>
              </a:ext>
            </a:extLst>
          </p:cNvPr>
          <p:cNvSpPr>
            <a:spLocks noGrp="1"/>
          </p:cNvSpPr>
          <p:nvPr>
            <p:ph type="title"/>
          </p:nvPr>
        </p:nvSpPr>
        <p:spPr/>
        <p:txBody>
          <a:bodyPr/>
          <a:lstStyle/>
          <a:p>
            <a:r>
              <a:rPr lang="en-US" dirty="0"/>
              <a:t>JSON COLUMN</a:t>
            </a:r>
          </a:p>
        </p:txBody>
      </p:sp>
      <p:sp>
        <p:nvSpPr>
          <p:cNvPr id="3" name="Content Placeholder 2">
            <a:extLst>
              <a:ext uri="{FF2B5EF4-FFF2-40B4-BE49-F238E27FC236}">
                <a16:creationId xmlns:a16="http://schemas.microsoft.com/office/drawing/2014/main" id="{1A61E552-F53E-6936-A7C8-8240C7F6F3D3}"/>
              </a:ext>
            </a:extLst>
          </p:cNvPr>
          <p:cNvSpPr>
            <a:spLocks noGrp="1"/>
          </p:cNvSpPr>
          <p:nvPr>
            <p:ph sz="quarter" idx="13"/>
          </p:nvPr>
        </p:nvSpPr>
        <p:spPr>
          <a:xfrm>
            <a:off x="913774" y="1535503"/>
            <a:ext cx="10363826" cy="1313206"/>
          </a:xfrm>
        </p:spPr>
        <p:txBody>
          <a:bodyPr>
            <a:normAutofit/>
          </a:bodyPr>
          <a:lstStyle/>
          <a:p>
            <a:r>
              <a:rPr lang="en-US" cap="none" dirty="0"/>
              <a:t>Keep the structured data as regular columns</a:t>
            </a:r>
          </a:p>
          <a:p>
            <a:r>
              <a:rPr lang="en-US" cap="none" dirty="0"/>
              <a:t>Put the flexible stuff, the fields that could change shape per record, in the JSON column</a:t>
            </a:r>
          </a:p>
          <a:p>
            <a:endParaRPr lang="en-US" dirty="0"/>
          </a:p>
        </p:txBody>
      </p:sp>
      <p:graphicFrame>
        <p:nvGraphicFramePr>
          <p:cNvPr id="6" name="Table 6">
            <a:extLst>
              <a:ext uri="{FF2B5EF4-FFF2-40B4-BE49-F238E27FC236}">
                <a16:creationId xmlns:a16="http://schemas.microsoft.com/office/drawing/2014/main" id="{DF38A0BE-EFB2-F35D-F88D-AB3BD9283575}"/>
              </a:ext>
            </a:extLst>
          </p:cNvPr>
          <p:cNvGraphicFramePr>
            <a:graphicFrameLocks noGrp="1"/>
          </p:cNvGraphicFramePr>
          <p:nvPr>
            <p:extLst>
              <p:ext uri="{D42A27DB-BD31-4B8C-83A1-F6EECF244321}">
                <p14:modId xmlns:p14="http://schemas.microsoft.com/office/powerpoint/2010/main" val="2721997026"/>
              </p:ext>
            </p:extLst>
          </p:nvPr>
        </p:nvGraphicFramePr>
        <p:xfrm>
          <a:off x="1286295" y="2667081"/>
          <a:ext cx="9618784" cy="3255842"/>
        </p:xfrm>
        <a:graphic>
          <a:graphicData uri="http://schemas.openxmlformats.org/drawingml/2006/table">
            <a:tbl>
              <a:tblPr firstRow="1" bandRow="1">
                <a:tableStyleId>{5C22544A-7EE6-4342-B048-85BDC9FD1C3A}</a:tableStyleId>
              </a:tblPr>
              <a:tblGrid>
                <a:gridCol w="4809392">
                  <a:extLst>
                    <a:ext uri="{9D8B030D-6E8A-4147-A177-3AD203B41FA5}">
                      <a16:colId xmlns:a16="http://schemas.microsoft.com/office/drawing/2014/main" val="3874842078"/>
                    </a:ext>
                  </a:extLst>
                </a:gridCol>
                <a:gridCol w="4809392">
                  <a:extLst>
                    <a:ext uri="{9D8B030D-6E8A-4147-A177-3AD203B41FA5}">
                      <a16:colId xmlns:a16="http://schemas.microsoft.com/office/drawing/2014/main" val="3729073801"/>
                    </a:ext>
                  </a:extLst>
                </a:gridCol>
              </a:tblGrid>
              <a:tr h="492369">
                <a:tc>
                  <a:txBody>
                    <a:bodyPr/>
                    <a:lstStyle/>
                    <a:p>
                      <a:pPr algn="ctr"/>
                      <a:r>
                        <a:rPr lang="en-US" sz="2800" dirty="0"/>
                        <a:t>Oracle (21c+)</a:t>
                      </a:r>
                      <a:endParaRPr lang="en-US" dirty="0"/>
                    </a:p>
                  </a:txBody>
                  <a:tcPr/>
                </a:tc>
                <a:tc>
                  <a:txBody>
                    <a:bodyPr/>
                    <a:lstStyle/>
                    <a:p>
                      <a:pPr algn="ctr"/>
                      <a:r>
                        <a:rPr lang="en-US" sz="2800" b="1" kern="1200" dirty="0">
                          <a:solidFill>
                            <a:schemeClr val="lt1"/>
                          </a:solidFill>
                          <a:latin typeface="+mn-lt"/>
                          <a:ea typeface="+mn-ea"/>
                          <a:cs typeface="+mn-cs"/>
                        </a:rPr>
                        <a:t>Postgres (9.4+)</a:t>
                      </a:r>
                    </a:p>
                  </a:txBody>
                  <a:tcPr/>
                </a:tc>
                <a:extLst>
                  <a:ext uri="{0D108BD9-81ED-4DB2-BD59-A6C34878D82A}">
                    <a16:rowId xmlns:a16="http://schemas.microsoft.com/office/drawing/2014/main" val="3578146227"/>
                  </a:ext>
                </a:extLst>
              </a:tr>
              <a:tr h="2737682">
                <a:tc>
                  <a:txBody>
                    <a:bodyPr/>
                    <a:lstStyle/>
                    <a:p>
                      <a:r>
                        <a:rPr lang="en-US" dirty="0"/>
                        <a:t>create table </a:t>
                      </a:r>
                      <a:r>
                        <a:rPr lang="en-US" dirty="0" err="1"/>
                        <a:t>purchase_order</a:t>
                      </a:r>
                      <a:endParaRPr lang="en-US" dirty="0"/>
                    </a:p>
                    <a:p>
                      <a:r>
                        <a:rPr lang="en-US" dirty="0"/>
                        <a:t>  (</a:t>
                      </a:r>
                      <a:r>
                        <a:rPr lang="en-US" dirty="0" err="1"/>
                        <a:t>po_id</a:t>
                      </a:r>
                      <a:r>
                        <a:rPr lang="en-US" dirty="0"/>
                        <a:t> integer not null,</a:t>
                      </a:r>
                    </a:p>
                    <a:p>
                      <a:r>
                        <a:rPr lang="en-US" dirty="0"/>
                        <a:t>   </a:t>
                      </a:r>
                      <a:r>
                        <a:rPr lang="en-US" dirty="0" err="1"/>
                        <a:t>po_ts</a:t>
                      </a:r>
                      <a:r>
                        <a:rPr lang="en-US" dirty="0"/>
                        <a:t> timestamp with time zone not null,</a:t>
                      </a:r>
                    </a:p>
                    <a:p>
                      <a:r>
                        <a:rPr lang="en-US" dirty="0"/>
                        <a:t>   </a:t>
                      </a:r>
                      <a:r>
                        <a:rPr lang="en-US" dirty="0" err="1"/>
                        <a:t>po_doc</a:t>
                      </a:r>
                      <a:r>
                        <a:rPr lang="en-US" dirty="0"/>
                        <a:t> </a:t>
                      </a:r>
                      <a:r>
                        <a:rPr lang="en-US" b="1" dirty="0" err="1"/>
                        <a:t>json</a:t>
                      </a:r>
                      <a:r>
                        <a:rPr lang="en-US" dirty="0"/>
                        <a:t>,</a:t>
                      </a:r>
                    </a:p>
                    <a:p>
                      <a:r>
                        <a:rPr lang="en-US" dirty="0"/>
                        <a:t>   constraint </a:t>
                      </a:r>
                      <a:r>
                        <a:rPr lang="en-US" dirty="0" err="1"/>
                        <a:t>purchase_order_pk</a:t>
                      </a:r>
                      <a:r>
                        <a:rPr lang="en-US" dirty="0"/>
                        <a:t> (</a:t>
                      </a:r>
                      <a:r>
                        <a:rPr lang="en-US" dirty="0" err="1"/>
                        <a:t>po_id</a:t>
                      </a:r>
                      <a:r>
                        <a:rPr lang="en-US" dirty="0"/>
                        <a:t>) primary key);</a:t>
                      </a:r>
                    </a:p>
                  </a:txBody>
                  <a:tcPr/>
                </a:tc>
                <a:tc>
                  <a:txBody>
                    <a:bodyPr/>
                    <a:lstStyle/>
                    <a:p>
                      <a:r>
                        <a:rPr lang="en-US" dirty="0"/>
                        <a:t>create table if not exists </a:t>
                      </a:r>
                      <a:r>
                        <a:rPr lang="en-US" dirty="0" err="1"/>
                        <a:t>purchase_order</a:t>
                      </a:r>
                      <a:endParaRPr lang="en-US" dirty="0"/>
                    </a:p>
                    <a:p>
                      <a:r>
                        <a:rPr lang="en-US" dirty="0"/>
                        <a:t>  (</a:t>
                      </a:r>
                      <a:r>
                        <a:rPr lang="en-US" dirty="0" err="1"/>
                        <a:t>po_id</a:t>
                      </a:r>
                      <a:r>
                        <a:rPr lang="en-US" dirty="0"/>
                        <a:t> </a:t>
                      </a:r>
                      <a:r>
                        <a:rPr lang="en-US" dirty="0" err="1"/>
                        <a:t>bigint</a:t>
                      </a:r>
                      <a:r>
                        <a:rPr lang="en-US" dirty="0"/>
                        <a:t> not null,</a:t>
                      </a:r>
                    </a:p>
                    <a:p>
                      <a:r>
                        <a:rPr lang="en-US" dirty="0"/>
                        <a:t>   </a:t>
                      </a:r>
                      <a:r>
                        <a:rPr lang="en-US" dirty="0" err="1"/>
                        <a:t>po_ts</a:t>
                      </a:r>
                      <a:r>
                        <a:rPr lang="en-US" dirty="0"/>
                        <a:t> timestamptz not null,</a:t>
                      </a:r>
                    </a:p>
                    <a:p>
                      <a:r>
                        <a:rPr lang="en-US" dirty="0"/>
                        <a:t>   </a:t>
                      </a:r>
                      <a:r>
                        <a:rPr lang="en-US" dirty="0" err="1"/>
                        <a:t>po_doc</a:t>
                      </a:r>
                      <a:r>
                        <a:rPr lang="en-US" dirty="0"/>
                        <a:t> </a:t>
                      </a:r>
                      <a:r>
                        <a:rPr lang="en-US" b="1" dirty="0" err="1"/>
                        <a:t>jsonb</a:t>
                      </a:r>
                      <a:r>
                        <a:rPr lang="en-US" dirty="0"/>
                        <a:t>,</a:t>
                      </a:r>
                    </a:p>
                    <a:p>
                      <a:r>
                        <a:rPr lang="en-US" dirty="0"/>
                        <a:t>   constraint </a:t>
                      </a:r>
                      <a:r>
                        <a:rPr lang="en-US" dirty="0" err="1"/>
                        <a:t>purchase_order_pk</a:t>
                      </a:r>
                      <a:r>
                        <a:rPr lang="en-US" dirty="0"/>
                        <a:t>(</a:t>
                      </a:r>
                      <a:r>
                        <a:rPr lang="en-US" dirty="0" err="1"/>
                        <a:t>po_id</a:t>
                      </a:r>
                      <a:r>
                        <a:rPr lang="en-US" dirty="0"/>
                        <a:t>) primary key);</a:t>
                      </a:r>
                    </a:p>
                    <a:p>
                      <a:endParaRPr lang="en-US" dirty="0"/>
                    </a:p>
                  </a:txBody>
                  <a:tcPr/>
                </a:tc>
                <a:extLst>
                  <a:ext uri="{0D108BD9-81ED-4DB2-BD59-A6C34878D82A}">
                    <a16:rowId xmlns:a16="http://schemas.microsoft.com/office/drawing/2014/main" val="378185693"/>
                  </a:ext>
                </a:extLst>
              </a:tr>
            </a:tbl>
          </a:graphicData>
        </a:graphic>
      </p:graphicFrame>
      <p:sp>
        <p:nvSpPr>
          <p:cNvPr id="4" name="TextBox 3">
            <a:extLst>
              <a:ext uri="{FF2B5EF4-FFF2-40B4-BE49-F238E27FC236}">
                <a16:creationId xmlns:a16="http://schemas.microsoft.com/office/drawing/2014/main" id="{97A52025-6050-A090-BCD0-6C8015C9DAD0}"/>
              </a:ext>
            </a:extLst>
          </p:cNvPr>
          <p:cNvSpPr txBox="1"/>
          <p:nvPr/>
        </p:nvSpPr>
        <p:spPr>
          <a:xfrm>
            <a:off x="294362" y="6237962"/>
            <a:ext cx="5448822" cy="369332"/>
          </a:xfrm>
          <a:prstGeom prst="rect">
            <a:avLst/>
          </a:prstGeom>
          <a:noFill/>
        </p:spPr>
        <p:txBody>
          <a:bodyPr wrap="square" rtlCol="0">
            <a:spAutoFit/>
          </a:bodyPr>
          <a:lstStyle/>
          <a:p>
            <a:r>
              <a:rPr lang="en-US" dirty="0" err="1">
                <a:hlinkClick r:id="rId3"/>
              </a:rPr>
              <a:t>AskTom</a:t>
            </a:r>
            <a:r>
              <a:rPr lang="en-US" dirty="0">
                <a:hlinkClick r:id="rId3"/>
              </a:rPr>
              <a:t> JSON in the Database “Office Hours” site</a:t>
            </a:r>
            <a:endParaRPr lang="en-US" dirty="0"/>
          </a:p>
        </p:txBody>
      </p:sp>
    </p:spTree>
    <p:extLst>
      <p:ext uri="{BB962C8B-B14F-4D97-AF65-F5344CB8AC3E}">
        <p14:creationId xmlns:p14="http://schemas.microsoft.com/office/powerpoint/2010/main" val="259687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3437-54E7-C655-6C74-C5493E60394D}"/>
              </a:ext>
            </a:extLst>
          </p:cNvPr>
          <p:cNvSpPr>
            <a:spLocks noGrp="1"/>
          </p:cNvSpPr>
          <p:nvPr>
            <p:ph type="title"/>
          </p:nvPr>
        </p:nvSpPr>
        <p:spPr/>
        <p:txBody>
          <a:bodyPr/>
          <a:lstStyle/>
          <a:p>
            <a:r>
              <a:rPr lang="en-US" dirty="0"/>
              <a:t>JSON Document Database</a:t>
            </a:r>
          </a:p>
        </p:txBody>
      </p:sp>
      <p:sp>
        <p:nvSpPr>
          <p:cNvPr id="3" name="Content Placeholder 2">
            <a:extLst>
              <a:ext uri="{FF2B5EF4-FFF2-40B4-BE49-F238E27FC236}">
                <a16:creationId xmlns:a16="http://schemas.microsoft.com/office/drawing/2014/main" id="{65E717A6-9E86-0E48-3DC7-AE81771782CD}"/>
              </a:ext>
            </a:extLst>
          </p:cNvPr>
          <p:cNvSpPr>
            <a:spLocks noGrp="1"/>
          </p:cNvSpPr>
          <p:nvPr>
            <p:ph sz="quarter" idx="13"/>
          </p:nvPr>
        </p:nvSpPr>
        <p:spPr/>
        <p:txBody>
          <a:bodyPr anchor="t"/>
          <a:lstStyle/>
          <a:p>
            <a:pPr marL="0" indent="0" algn="ctr">
              <a:buNone/>
            </a:pPr>
            <a:r>
              <a:rPr lang="en-US" dirty="0"/>
              <a:t>(most of what follows is heavily skewed to MongoDB and </a:t>
            </a:r>
            <a:r>
              <a:rPr lang="en-US" dirty="0" err="1"/>
              <a:t>mongoDB</a:t>
            </a:r>
            <a:r>
              <a:rPr lang="en-US" dirty="0"/>
              <a:t> Atlas)</a:t>
            </a:r>
          </a:p>
        </p:txBody>
      </p:sp>
      <p:pic>
        <p:nvPicPr>
          <p:cNvPr id="5" name="Picture 4">
            <a:extLst>
              <a:ext uri="{FF2B5EF4-FFF2-40B4-BE49-F238E27FC236}">
                <a16:creationId xmlns:a16="http://schemas.microsoft.com/office/drawing/2014/main" id="{71F3C606-E1E3-3FCA-9FB3-FDA5AB6B2A43}"/>
              </a:ext>
            </a:extLst>
          </p:cNvPr>
          <p:cNvPicPr>
            <a:picLocks noChangeAspect="1"/>
          </p:cNvPicPr>
          <p:nvPr/>
        </p:nvPicPr>
        <p:blipFill>
          <a:blip r:embed="rId3"/>
          <a:stretch>
            <a:fillRect/>
          </a:stretch>
        </p:blipFill>
        <p:spPr>
          <a:xfrm>
            <a:off x="2437739" y="2386634"/>
            <a:ext cx="7315896" cy="3041151"/>
          </a:xfrm>
          <a:prstGeom prst="rect">
            <a:avLst/>
          </a:prstGeom>
        </p:spPr>
      </p:pic>
      <p:sp>
        <p:nvSpPr>
          <p:cNvPr id="7" name="TextBox 6">
            <a:extLst>
              <a:ext uri="{FF2B5EF4-FFF2-40B4-BE49-F238E27FC236}">
                <a16:creationId xmlns:a16="http://schemas.microsoft.com/office/drawing/2014/main" id="{B8C63A63-05D8-C304-D5D1-402CEBD70D07}"/>
              </a:ext>
            </a:extLst>
          </p:cNvPr>
          <p:cNvSpPr txBox="1"/>
          <p:nvPr/>
        </p:nvSpPr>
        <p:spPr>
          <a:xfrm>
            <a:off x="3657635" y="5424826"/>
            <a:ext cx="6096000" cy="369332"/>
          </a:xfrm>
          <a:prstGeom prst="rect">
            <a:avLst/>
          </a:prstGeom>
          <a:noFill/>
        </p:spPr>
        <p:txBody>
          <a:bodyPr wrap="square">
            <a:spAutoFit/>
          </a:bodyPr>
          <a:lstStyle/>
          <a:p>
            <a:r>
              <a:rPr lang="en-US" dirty="0"/>
              <a:t>https://db-engines.com/en/ranking/document+store</a:t>
            </a:r>
          </a:p>
        </p:txBody>
      </p:sp>
    </p:spTree>
    <p:extLst>
      <p:ext uri="{BB962C8B-B14F-4D97-AF65-F5344CB8AC3E}">
        <p14:creationId xmlns:p14="http://schemas.microsoft.com/office/powerpoint/2010/main" val="362977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13BA0E-7EDC-96B8-F8B2-2F988DA13BC4}"/>
              </a:ext>
            </a:extLst>
          </p:cNvPr>
          <p:cNvSpPr txBox="1"/>
          <p:nvPr/>
        </p:nvSpPr>
        <p:spPr>
          <a:xfrm>
            <a:off x="3165894" y="2274838"/>
            <a:ext cx="5860211" cy="1200329"/>
          </a:xfrm>
          <a:prstGeom prst="rect">
            <a:avLst/>
          </a:prstGeom>
          <a:noFill/>
        </p:spPr>
        <p:txBody>
          <a:bodyPr wrap="square" rtlCol="0">
            <a:spAutoFit/>
          </a:bodyPr>
          <a:lstStyle/>
          <a:p>
            <a:pPr algn="ctr"/>
            <a:r>
              <a:rPr lang="en-US" sz="7200" dirty="0">
                <a:solidFill>
                  <a:schemeClr val="accent2">
                    <a:lumMod val="50000"/>
                  </a:schemeClr>
                </a:solidFill>
              </a:rPr>
              <a:t>db</a:t>
            </a:r>
            <a:r>
              <a:rPr lang="en-US" sz="7200" dirty="0">
                <a:solidFill>
                  <a:srgbClr val="FFC000"/>
                </a:solidFill>
              </a:rPr>
              <a:t>sherpa</a:t>
            </a:r>
            <a:r>
              <a:rPr lang="en-US" sz="7200" dirty="0"/>
              <a:t>.com</a:t>
            </a:r>
          </a:p>
        </p:txBody>
      </p:sp>
      <p:sp>
        <p:nvSpPr>
          <p:cNvPr id="5" name="Title 4">
            <a:extLst>
              <a:ext uri="{FF2B5EF4-FFF2-40B4-BE49-F238E27FC236}">
                <a16:creationId xmlns:a16="http://schemas.microsoft.com/office/drawing/2014/main" id="{F6905233-2AF9-2082-447D-04815AE314EB}"/>
              </a:ext>
            </a:extLst>
          </p:cNvPr>
          <p:cNvSpPr>
            <a:spLocks noGrp="1"/>
          </p:cNvSpPr>
          <p:nvPr>
            <p:ph type="title"/>
          </p:nvPr>
        </p:nvSpPr>
        <p:spPr/>
        <p:txBody>
          <a:bodyPr/>
          <a:lstStyle/>
          <a:p>
            <a:r>
              <a:rPr lang="en-US" dirty="0"/>
              <a:t>consult, model, train, analyze, tune</a:t>
            </a:r>
          </a:p>
        </p:txBody>
      </p:sp>
    </p:spTree>
    <p:extLst>
      <p:ext uri="{BB962C8B-B14F-4D97-AF65-F5344CB8AC3E}">
        <p14:creationId xmlns:p14="http://schemas.microsoft.com/office/powerpoint/2010/main" val="356155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5B7E-D151-C418-CD70-1CBA0B8E3F3E}"/>
              </a:ext>
            </a:extLst>
          </p:cNvPr>
          <p:cNvSpPr>
            <a:spLocks noGrp="1"/>
          </p:cNvSpPr>
          <p:nvPr>
            <p:ph type="title"/>
          </p:nvPr>
        </p:nvSpPr>
        <p:spPr/>
        <p:txBody>
          <a:bodyPr>
            <a:normAutofit fontScale="90000"/>
          </a:bodyPr>
          <a:lstStyle/>
          <a:p>
            <a:r>
              <a:rPr lang="en-US" dirty="0"/>
              <a:t>Side-by-side Comparison</a:t>
            </a:r>
            <a:br>
              <a:rPr lang="en-US" dirty="0"/>
            </a:br>
            <a:r>
              <a:rPr lang="en-US" sz="2400" cap="none" dirty="0">
                <a:solidFill>
                  <a:schemeClr val="accent1">
                    <a:lumMod val="75000"/>
                  </a:schemeClr>
                </a:solidFill>
              </a:rPr>
              <a:t>Data Objects and Elements</a:t>
            </a:r>
          </a:p>
        </p:txBody>
      </p:sp>
      <p:graphicFrame>
        <p:nvGraphicFramePr>
          <p:cNvPr id="4" name="Table 5">
            <a:extLst>
              <a:ext uri="{FF2B5EF4-FFF2-40B4-BE49-F238E27FC236}">
                <a16:creationId xmlns:a16="http://schemas.microsoft.com/office/drawing/2014/main" id="{256ABF00-6631-78B8-EE35-36A6891CA22D}"/>
              </a:ext>
            </a:extLst>
          </p:cNvPr>
          <p:cNvGraphicFramePr>
            <a:graphicFrameLocks noGrp="1"/>
          </p:cNvGraphicFramePr>
          <p:nvPr>
            <p:ph sz="quarter" idx="13"/>
            <p:extLst>
              <p:ext uri="{D42A27DB-BD31-4B8C-83A1-F6EECF244321}">
                <p14:modId xmlns:p14="http://schemas.microsoft.com/office/powerpoint/2010/main" val="1683909623"/>
              </p:ext>
            </p:extLst>
          </p:nvPr>
        </p:nvGraphicFramePr>
        <p:xfrm>
          <a:off x="913775" y="1945640"/>
          <a:ext cx="10363200" cy="296672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4050733375"/>
                    </a:ext>
                  </a:extLst>
                </a:gridCol>
                <a:gridCol w="5181600">
                  <a:extLst>
                    <a:ext uri="{9D8B030D-6E8A-4147-A177-3AD203B41FA5}">
                      <a16:colId xmlns:a16="http://schemas.microsoft.com/office/drawing/2014/main" val="608972373"/>
                    </a:ext>
                  </a:extLst>
                </a:gridCol>
              </a:tblGrid>
              <a:tr h="370840">
                <a:tc>
                  <a:txBody>
                    <a:bodyPr/>
                    <a:lstStyle/>
                    <a:p>
                      <a:r>
                        <a:rPr lang="en-US" dirty="0"/>
                        <a:t>Relational Database/Data</a:t>
                      </a:r>
                    </a:p>
                  </a:txBody>
                  <a:tcPr/>
                </a:tc>
                <a:tc>
                  <a:txBody>
                    <a:bodyPr/>
                    <a:lstStyle/>
                    <a:p>
                      <a:r>
                        <a:rPr lang="en-US" dirty="0"/>
                        <a:t>Document Database/Data</a:t>
                      </a:r>
                    </a:p>
                  </a:txBody>
                  <a:tcPr/>
                </a:tc>
                <a:extLst>
                  <a:ext uri="{0D108BD9-81ED-4DB2-BD59-A6C34878D82A}">
                    <a16:rowId xmlns:a16="http://schemas.microsoft.com/office/drawing/2014/main" val="833723793"/>
                  </a:ext>
                </a:extLst>
              </a:tr>
              <a:tr h="370840">
                <a:tc>
                  <a:txBody>
                    <a:bodyPr/>
                    <a:lstStyle/>
                    <a:p>
                      <a:r>
                        <a:rPr lang="en-US" dirty="0"/>
                        <a:t>Database</a:t>
                      </a:r>
                    </a:p>
                  </a:txBody>
                  <a:tcPr/>
                </a:tc>
                <a:tc>
                  <a:txBody>
                    <a:bodyPr/>
                    <a:lstStyle/>
                    <a:p>
                      <a:r>
                        <a:rPr lang="en-US" dirty="0"/>
                        <a:t>Database</a:t>
                      </a:r>
                    </a:p>
                  </a:txBody>
                  <a:tcPr/>
                </a:tc>
                <a:extLst>
                  <a:ext uri="{0D108BD9-81ED-4DB2-BD59-A6C34878D82A}">
                    <a16:rowId xmlns:a16="http://schemas.microsoft.com/office/drawing/2014/main" val="951288382"/>
                  </a:ext>
                </a:extLst>
              </a:tr>
              <a:tr h="370840">
                <a:tc>
                  <a:txBody>
                    <a:bodyPr/>
                    <a:lstStyle/>
                    <a:p>
                      <a:r>
                        <a:rPr lang="en-US" dirty="0"/>
                        <a:t>Table</a:t>
                      </a:r>
                    </a:p>
                  </a:txBody>
                  <a:tcPr/>
                </a:tc>
                <a:tc>
                  <a:txBody>
                    <a:bodyPr/>
                    <a:lstStyle/>
                    <a:p>
                      <a:r>
                        <a:rPr lang="en-US" dirty="0">
                          <a:solidFill>
                            <a:srgbClr val="FF0000"/>
                          </a:solidFill>
                        </a:rPr>
                        <a:t>Collection</a:t>
                      </a:r>
                    </a:p>
                  </a:txBody>
                  <a:tcPr/>
                </a:tc>
                <a:extLst>
                  <a:ext uri="{0D108BD9-81ED-4DB2-BD59-A6C34878D82A}">
                    <a16:rowId xmlns:a16="http://schemas.microsoft.com/office/drawing/2014/main" val="1983881936"/>
                  </a:ext>
                </a:extLst>
              </a:tr>
              <a:tr h="370840">
                <a:tc>
                  <a:txBody>
                    <a:bodyPr/>
                    <a:lstStyle/>
                    <a:p>
                      <a:r>
                        <a:rPr lang="en-US" dirty="0"/>
                        <a:t>Index</a:t>
                      </a:r>
                    </a:p>
                  </a:txBody>
                  <a:tcPr/>
                </a:tc>
                <a:tc>
                  <a:txBody>
                    <a:bodyPr/>
                    <a:lstStyle/>
                    <a:p>
                      <a:r>
                        <a:rPr lang="en-US" dirty="0"/>
                        <a:t>Index</a:t>
                      </a:r>
                    </a:p>
                  </a:txBody>
                  <a:tcPr/>
                </a:tc>
                <a:extLst>
                  <a:ext uri="{0D108BD9-81ED-4DB2-BD59-A6C34878D82A}">
                    <a16:rowId xmlns:a16="http://schemas.microsoft.com/office/drawing/2014/main" val="1527183058"/>
                  </a:ext>
                </a:extLst>
              </a:tr>
              <a:tr h="370840">
                <a:tc>
                  <a:txBody>
                    <a:bodyPr/>
                    <a:lstStyle/>
                    <a:p>
                      <a:r>
                        <a:rPr lang="en-US" dirty="0"/>
                        <a:t>Row</a:t>
                      </a:r>
                    </a:p>
                  </a:txBody>
                  <a:tcPr/>
                </a:tc>
                <a:tc>
                  <a:txBody>
                    <a:bodyPr/>
                    <a:lstStyle/>
                    <a:p>
                      <a:r>
                        <a:rPr lang="en-US" dirty="0">
                          <a:solidFill>
                            <a:srgbClr val="FF0000"/>
                          </a:solidFill>
                        </a:rPr>
                        <a:t>Document</a:t>
                      </a:r>
                    </a:p>
                  </a:txBody>
                  <a:tcPr/>
                </a:tc>
                <a:extLst>
                  <a:ext uri="{0D108BD9-81ED-4DB2-BD59-A6C34878D82A}">
                    <a16:rowId xmlns:a16="http://schemas.microsoft.com/office/drawing/2014/main" val="2038922292"/>
                  </a:ext>
                </a:extLst>
              </a:tr>
              <a:tr h="370840">
                <a:tc>
                  <a:txBody>
                    <a:bodyPr/>
                    <a:lstStyle/>
                    <a:p>
                      <a:r>
                        <a:rPr lang="en-US" dirty="0"/>
                        <a:t>View</a:t>
                      </a:r>
                    </a:p>
                  </a:txBody>
                  <a:tcPr/>
                </a:tc>
                <a:tc>
                  <a:txBody>
                    <a:bodyPr/>
                    <a:lstStyle/>
                    <a:p>
                      <a:r>
                        <a:rPr lang="en-US" dirty="0"/>
                        <a:t>View</a:t>
                      </a:r>
                    </a:p>
                  </a:txBody>
                  <a:tcPr/>
                </a:tc>
                <a:extLst>
                  <a:ext uri="{0D108BD9-81ED-4DB2-BD59-A6C34878D82A}">
                    <a16:rowId xmlns:a16="http://schemas.microsoft.com/office/drawing/2014/main" val="230077479"/>
                  </a:ext>
                </a:extLst>
              </a:tr>
              <a:tr h="370840">
                <a:tc>
                  <a:txBody>
                    <a:bodyPr/>
                    <a:lstStyle/>
                    <a:p>
                      <a:r>
                        <a:rPr lang="en-US" dirty="0"/>
                        <a:t>Column</a:t>
                      </a:r>
                    </a:p>
                  </a:txBody>
                  <a:tcPr/>
                </a:tc>
                <a:tc>
                  <a:txBody>
                    <a:bodyPr/>
                    <a:lstStyle/>
                    <a:p>
                      <a:r>
                        <a:rPr lang="en-US" dirty="0">
                          <a:solidFill>
                            <a:srgbClr val="FF0000"/>
                          </a:solidFill>
                        </a:rPr>
                        <a:t>Field</a:t>
                      </a:r>
                    </a:p>
                  </a:txBody>
                  <a:tcPr/>
                </a:tc>
                <a:extLst>
                  <a:ext uri="{0D108BD9-81ED-4DB2-BD59-A6C34878D82A}">
                    <a16:rowId xmlns:a16="http://schemas.microsoft.com/office/drawing/2014/main" val="2251496226"/>
                  </a:ext>
                </a:extLst>
              </a:tr>
              <a:tr h="370840">
                <a:tc>
                  <a:txBody>
                    <a:bodyPr/>
                    <a:lstStyle/>
                    <a:p>
                      <a:r>
                        <a:rPr lang="en-US" dirty="0"/>
                        <a:t>Join</a:t>
                      </a:r>
                    </a:p>
                  </a:txBody>
                  <a:tcPr/>
                </a:tc>
                <a:tc>
                  <a:txBody>
                    <a:bodyPr/>
                    <a:lstStyle/>
                    <a:p>
                      <a:r>
                        <a:rPr lang="en-US" dirty="0"/>
                        <a:t>Embed or Link</a:t>
                      </a:r>
                    </a:p>
                  </a:txBody>
                  <a:tcPr/>
                </a:tc>
                <a:extLst>
                  <a:ext uri="{0D108BD9-81ED-4DB2-BD59-A6C34878D82A}">
                    <a16:rowId xmlns:a16="http://schemas.microsoft.com/office/drawing/2014/main" val="1777637185"/>
                  </a:ext>
                </a:extLst>
              </a:tr>
            </a:tbl>
          </a:graphicData>
        </a:graphic>
      </p:graphicFrame>
    </p:spTree>
    <p:extLst>
      <p:ext uri="{BB962C8B-B14F-4D97-AF65-F5344CB8AC3E}">
        <p14:creationId xmlns:p14="http://schemas.microsoft.com/office/powerpoint/2010/main" val="233677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96C41-864B-1CDB-9E1F-80F72453CC95}"/>
              </a:ext>
            </a:extLst>
          </p:cNvPr>
          <p:cNvSpPr>
            <a:spLocks noGrp="1"/>
          </p:cNvSpPr>
          <p:nvPr>
            <p:ph type="title"/>
          </p:nvPr>
        </p:nvSpPr>
        <p:spPr/>
        <p:txBody>
          <a:bodyPr>
            <a:normAutofit fontScale="90000"/>
          </a:bodyPr>
          <a:lstStyle/>
          <a:p>
            <a:r>
              <a:rPr lang="en-US" dirty="0"/>
              <a:t>Document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Guiding Principles</a:t>
            </a:r>
          </a:p>
        </p:txBody>
      </p:sp>
      <p:sp>
        <p:nvSpPr>
          <p:cNvPr id="6" name="Content Placeholder 5">
            <a:extLst>
              <a:ext uri="{FF2B5EF4-FFF2-40B4-BE49-F238E27FC236}">
                <a16:creationId xmlns:a16="http://schemas.microsoft.com/office/drawing/2014/main" id="{DD161938-E245-9ADB-85C0-969730434AD6}"/>
              </a:ext>
            </a:extLst>
          </p:cNvPr>
          <p:cNvSpPr>
            <a:spLocks noGrp="1"/>
          </p:cNvSpPr>
          <p:nvPr>
            <p:ph sz="quarter" idx="13"/>
          </p:nvPr>
        </p:nvSpPr>
        <p:spPr/>
        <p:txBody>
          <a:bodyPr anchor="t">
            <a:normAutofit fontScale="92500"/>
          </a:bodyPr>
          <a:lstStyle/>
          <a:p>
            <a:r>
              <a:rPr lang="en-US" sz="2400" cap="none" dirty="0">
                <a:ea typeface="Times New Roman" panose="02020603050405020304" pitchFamily="18" charset="0"/>
              </a:rPr>
              <a:t>Know Your Data &amp; Your Application</a:t>
            </a:r>
          </a:p>
          <a:p>
            <a:pPr lvl="1"/>
            <a:r>
              <a:rPr lang="en-US" sz="2200" b="1" i="1" cap="none" dirty="0">
                <a:ea typeface="Times New Roman" panose="02020603050405020304" pitchFamily="18" charset="0"/>
              </a:rPr>
              <a:t>Must</a:t>
            </a:r>
            <a:r>
              <a:rPr lang="en-US" sz="2200" i="1" cap="none" dirty="0">
                <a:ea typeface="Times New Roman" panose="02020603050405020304" pitchFamily="18" charset="0"/>
              </a:rPr>
              <a:t> know data needs and access patterns</a:t>
            </a:r>
          </a:p>
          <a:p>
            <a:r>
              <a:rPr lang="en-US" sz="2400" cap="none" dirty="0">
                <a:effectLst/>
                <a:ea typeface="Times New Roman" panose="02020603050405020304" pitchFamily="18" charset="0"/>
              </a:rPr>
              <a:t>Model First, Cleanly and </a:t>
            </a:r>
            <a:r>
              <a:rPr lang="en-US" sz="2400" cap="none" dirty="0">
                <a:ea typeface="Times New Roman" panose="02020603050405020304" pitchFamily="18" charset="0"/>
              </a:rPr>
              <a:t>Thoroughly</a:t>
            </a:r>
          </a:p>
          <a:p>
            <a:r>
              <a:rPr lang="en-US" sz="2400" cap="none" dirty="0">
                <a:effectLst/>
                <a:ea typeface="Times New Roman" panose="02020603050405020304" pitchFamily="18" charset="0"/>
              </a:rPr>
              <a:t>Duplication is </a:t>
            </a:r>
            <a:r>
              <a:rPr lang="en-US" sz="2400" cap="none" dirty="0">
                <a:ea typeface="Times New Roman" panose="02020603050405020304" pitchFamily="18" charset="0"/>
              </a:rPr>
              <a:t>Welcome</a:t>
            </a:r>
          </a:p>
          <a:p>
            <a:pPr lvl="1"/>
            <a:r>
              <a:rPr lang="en-US" sz="2200" i="1" cap="none" dirty="0">
                <a:ea typeface="Times New Roman" panose="02020603050405020304" pitchFamily="18" charset="0"/>
              </a:rPr>
              <a:t>But design real-world objects that naturally contain and embed other data</a:t>
            </a:r>
          </a:p>
          <a:p>
            <a:r>
              <a:rPr lang="en-US" sz="2400" cap="none" dirty="0">
                <a:effectLst/>
                <a:ea typeface="Times New Roman" panose="02020603050405020304" pitchFamily="18" charset="0"/>
              </a:rPr>
              <a:t>Name Things Well</a:t>
            </a:r>
          </a:p>
          <a:p>
            <a:pPr lvl="1"/>
            <a:r>
              <a:rPr lang="en-US" sz="2200" i="1" cap="none" dirty="0">
                <a:ea typeface="Times New Roman" panose="02020603050405020304" pitchFamily="18" charset="0"/>
              </a:rPr>
              <a:t>Stick with snake_case</a:t>
            </a:r>
            <a:endParaRPr lang="en-US" sz="2200" i="1" cap="none" dirty="0">
              <a:effectLst/>
              <a:ea typeface="Times New Roman" panose="02020603050405020304" pitchFamily="18" charset="0"/>
            </a:endParaRPr>
          </a:p>
        </p:txBody>
      </p:sp>
      <p:sp>
        <p:nvSpPr>
          <p:cNvPr id="7" name="Content Placeholder 6">
            <a:extLst>
              <a:ext uri="{FF2B5EF4-FFF2-40B4-BE49-F238E27FC236}">
                <a16:creationId xmlns:a16="http://schemas.microsoft.com/office/drawing/2014/main" id="{DA86E109-6A51-A295-716C-1A9236767D3C}"/>
              </a:ext>
            </a:extLst>
          </p:cNvPr>
          <p:cNvSpPr>
            <a:spLocks noGrp="1"/>
          </p:cNvSpPr>
          <p:nvPr>
            <p:ph sz="quarter" idx="14"/>
          </p:nvPr>
        </p:nvSpPr>
        <p:spPr/>
        <p:txBody>
          <a:bodyPr>
            <a:normAutofit/>
          </a:bodyPr>
          <a:lstStyle/>
          <a:p>
            <a:r>
              <a:rPr lang="en-US" sz="2200" cap="none" dirty="0">
                <a:ea typeface="Times New Roman" panose="02020603050405020304" pitchFamily="18" charset="0"/>
              </a:rPr>
              <a:t>Keep it Simple</a:t>
            </a:r>
          </a:p>
          <a:p>
            <a:r>
              <a:rPr lang="en-US" sz="2200" cap="none" dirty="0">
                <a:effectLst/>
                <a:ea typeface="Times New Roman" panose="02020603050405020304" pitchFamily="18" charset="0"/>
              </a:rPr>
              <a:t>Protect Your Data</a:t>
            </a:r>
          </a:p>
          <a:p>
            <a:pPr lvl="1"/>
            <a:r>
              <a:rPr lang="en-US" sz="2000" i="1" cap="none" dirty="0">
                <a:ea typeface="Times New Roman" panose="02020603050405020304" pitchFamily="18" charset="0"/>
              </a:rPr>
              <a:t>Use JSON Schema for validation</a:t>
            </a:r>
            <a:endParaRPr lang="en-US" sz="2000" i="1" cap="none" dirty="0">
              <a:effectLst/>
              <a:ea typeface="Times New Roman" panose="02020603050405020304" pitchFamily="18" charset="0"/>
            </a:endParaRPr>
          </a:p>
          <a:p>
            <a:r>
              <a:rPr lang="en-US" sz="2200" cap="none" dirty="0">
                <a:ea typeface="Times New Roman" panose="02020603050405020304" pitchFamily="18" charset="0"/>
              </a:rPr>
              <a:t>Unleash Your Database</a:t>
            </a:r>
          </a:p>
          <a:p>
            <a:pPr lvl="1"/>
            <a:r>
              <a:rPr lang="en-US" sz="2000" i="1" cap="none" dirty="0">
                <a:ea typeface="Times New Roman" panose="02020603050405020304" pitchFamily="18" charset="0"/>
              </a:rPr>
              <a:t>But balance read and write performance with consistency</a:t>
            </a:r>
          </a:p>
          <a:p>
            <a:r>
              <a:rPr lang="en-US" sz="2200" cap="none" dirty="0">
                <a:effectLst/>
                <a:ea typeface="Times New Roman" panose="02020603050405020304" pitchFamily="18" charset="0"/>
              </a:rPr>
              <a:t>Design to End Goals from Day 1</a:t>
            </a:r>
          </a:p>
        </p:txBody>
      </p:sp>
      <p:sp>
        <p:nvSpPr>
          <p:cNvPr id="8" name="TextBox 7">
            <a:extLst>
              <a:ext uri="{FF2B5EF4-FFF2-40B4-BE49-F238E27FC236}">
                <a16:creationId xmlns:a16="http://schemas.microsoft.com/office/drawing/2014/main" id="{2A781439-FB48-A954-6F88-03120E97F4E2}"/>
              </a:ext>
            </a:extLst>
          </p:cNvPr>
          <p:cNvSpPr txBox="1"/>
          <p:nvPr/>
        </p:nvSpPr>
        <p:spPr>
          <a:xfrm>
            <a:off x="184029" y="6354792"/>
            <a:ext cx="5601419" cy="369332"/>
          </a:xfrm>
          <a:prstGeom prst="rect">
            <a:avLst/>
          </a:prstGeom>
          <a:noFill/>
        </p:spPr>
        <p:txBody>
          <a:bodyPr wrap="square" rtlCol="0">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291375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Schema Design Rules of Thumb</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4818406"/>
          </a:xfrm>
        </p:spPr>
        <p:txBody>
          <a:bodyPr>
            <a:normAutofit fontScale="85000" lnSpcReduction="10000"/>
          </a:bodyPr>
          <a:lstStyle/>
          <a:p>
            <a:pPr marL="0" indent="0">
              <a:buNone/>
            </a:pPr>
            <a:r>
              <a:rPr lang="en-US" b="1" cap="none" dirty="0"/>
              <a:t>One</a:t>
            </a:r>
            <a:r>
              <a:rPr lang="en-US" cap="none" dirty="0"/>
              <a:t>: Favor embedding unless there is a compelling reason not to</a:t>
            </a:r>
          </a:p>
          <a:p>
            <a:pPr marL="0" indent="0">
              <a:buNone/>
            </a:pPr>
            <a:r>
              <a:rPr lang="en-US" b="1" cap="none" dirty="0"/>
              <a:t>Two</a:t>
            </a:r>
            <a:r>
              <a:rPr lang="en-US" cap="none" dirty="0"/>
              <a:t>: Needing to access an object on its own is a compelling reason not to embed it</a:t>
            </a:r>
          </a:p>
          <a:p>
            <a:pPr marL="0" indent="0">
              <a:buNone/>
            </a:pPr>
            <a:r>
              <a:rPr lang="en-US" b="1" cap="none" dirty="0"/>
              <a:t>Three</a:t>
            </a:r>
            <a:r>
              <a:rPr lang="en-US" cap="none" dirty="0"/>
              <a:t>: Arrays should not grow without bound. If there are more than a couple of hundred documents on the “many” side, don’t embed them; if there are more than a few thousand documents on the “many” side, don’t use an array of </a:t>
            </a:r>
            <a:r>
              <a:rPr lang="en-US" cap="none" dirty="0" err="1"/>
              <a:t>ObjectID</a:t>
            </a:r>
            <a:r>
              <a:rPr lang="en-US" cap="none" dirty="0"/>
              <a:t> references, instead link to the parent doc ID in the “many” side. High-cardinality arrays are a compelling reason not to embed.</a:t>
            </a:r>
          </a:p>
          <a:p>
            <a:pPr marL="0" indent="0">
              <a:buNone/>
            </a:pPr>
            <a:r>
              <a:rPr lang="en-US" b="1" cap="none" dirty="0"/>
              <a:t>Four</a:t>
            </a:r>
            <a:r>
              <a:rPr lang="en-US" cap="none" dirty="0"/>
              <a:t>: Don’t be afraid of application-level joins: if you index correctly and use the projection specifier then application-level joins are barely more expensive than server-side joins in a relational database.</a:t>
            </a:r>
          </a:p>
          <a:p>
            <a:pPr marL="0" indent="0">
              <a:buNone/>
            </a:pPr>
            <a:r>
              <a:rPr lang="en-US" b="1" cap="none" dirty="0"/>
              <a:t>Five</a:t>
            </a:r>
            <a:r>
              <a:rPr lang="en-US" cap="none" dirty="0"/>
              <a:t>: Consider the write/read ratio when denormalizing. A field that will mostly be read and only seldom updated is a good candidate for denormalization: if you denormalize a field that is updated frequently then the extra work of finding and updating all the instances is likely to overwhelm the savings that you get from denormalizing.</a:t>
            </a:r>
          </a:p>
          <a:p>
            <a:pPr marL="0" indent="0">
              <a:buNone/>
            </a:pPr>
            <a:r>
              <a:rPr lang="en-US" b="1" cap="none" dirty="0"/>
              <a:t>Six</a:t>
            </a:r>
            <a:r>
              <a:rPr lang="en-US" cap="none" dirty="0"/>
              <a:t>: As always with MongoDB, how you model your data depends – entirely – on your particular application’s data access patterns. You want to structure your data to match the ways that your application queries and updates it.</a:t>
            </a:r>
          </a:p>
        </p:txBody>
      </p:sp>
      <p:sp>
        <p:nvSpPr>
          <p:cNvPr id="4" name="TextBox 3">
            <a:extLst>
              <a:ext uri="{FF2B5EF4-FFF2-40B4-BE49-F238E27FC236}">
                <a16:creationId xmlns:a16="http://schemas.microsoft.com/office/drawing/2014/main" id="{864ECDF5-8703-DA23-CED8-C505DF3E5426}"/>
              </a:ext>
            </a:extLst>
          </p:cNvPr>
          <p:cNvSpPr txBox="1"/>
          <p:nvPr/>
        </p:nvSpPr>
        <p:spPr>
          <a:xfrm>
            <a:off x="140677" y="6211669"/>
            <a:ext cx="9308123" cy="646331"/>
          </a:xfrm>
          <a:prstGeom prst="rect">
            <a:avLst/>
          </a:prstGeom>
          <a:noFill/>
        </p:spPr>
        <p:txBody>
          <a:bodyPr wrap="square" rtlCol="0">
            <a:spAutoFit/>
          </a:bodyPr>
          <a:lstStyle/>
          <a:p>
            <a:r>
              <a:rPr lang="en-US" dirty="0"/>
              <a:t>Adopted from </a:t>
            </a:r>
            <a:r>
              <a:rPr lang="en-US" dirty="0">
                <a:solidFill>
                  <a:schemeClr val="accent6">
                    <a:lumMod val="75000"/>
                  </a:schemeClr>
                </a:solidFill>
                <a:hlinkClick r:id="rId3">
                  <a:extLst>
                    <a:ext uri="{A12FA001-AC4F-418D-AE19-62706E023703}">
                      <ahyp:hlinkClr xmlns:ahyp="http://schemas.microsoft.com/office/drawing/2018/hyperlinkcolor" val="tx"/>
                    </a:ext>
                  </a:extLst>
                </a:hlinkClick>
              </a:rPr>
              <a:t>https://www.mongodb.com/blog/post/6-rules-of-thumb-for-mongodb-schema-design</a:t>
            </a:r>
            <a:endParaRPr lang="en-US" dirty="0">
              <a:solidFill>
                <a:schemeClr val="accent6">
                  <a:lumMod val="75000"/>
                </a:schemeClr>
              </a:solidFill>
            </a:endParaRPr>
          </a:p>
          <a:p>
            <a:r>
              <a:rPr lang="en-US" dirty="0"/>
              <a:t>and</a:t>
            </a:r>
            <a:r>
              <a:rPr lang="en-US" dirty="0">
                <a:solidFill>
                  <a:schemeClr val="accent6">
                    <a:lumMod val="75000"/>
                  </a:schemeClr>
                </a:solidFill>
              </a:rPr>
              <a:t> </a:t>
            </a:r>
            <a:r>
              <a:rPr lang="en-US" dirty="0">
                <a:solidFill>
                  <a:schemeClr val="accent6">
                    <a:lumMod val="75000"/>
                  </a:schemeClr>
                </a:solidFill>
                <a:hlinkClick r:id="rId4">
                  <a:extLst>
                    <a:ext uri="{A12FA001-AC4F-418D-AE19-62706E023703}">
                      <ahyp:hlinkClr xmlns:ahyp="http://schemas.microsoft.com/office/drawing/2018/hyperlinkcolor" val="tx"/>
                    </a:ext>
                  </a:extLst>
                </a:hlinkClick>
              </a:rPr>
              <a:t>https://www.youtube.com/watch?v=leNCfU5SYR8</a:t>
            </a:r>
            <a:r>
              <a:rPr lang="en-US" dirty="0">
                <a:solidFill>
                  <a:schemeClr val="accent6">
                    <a:lumMod val="75000"/>
                  </a:schemeClr>
                </a:solidFill>
              </a:rPr>
              <a:t>  </a:t>
            </a:r>
          </a:p>
        </p:txBody>
      </p:sp>
    </p:spTree>
    <p:extLst>
      <p:ext uri="{BB962C8B-B14F-4D97-AF65-F5344CB8AC3E}">
        <p14:creationId xmlns:p14="http://schemas.microsoft.com/office/powerpoint/2010/main" val="181592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0EE816-1BC0-6871-A54A-3EC8B7F50ED2}"/>
              </a:ext>
            </a:extLst>
          </p:cNvPr>
          <p:cNvSpPr>
            <a:spLocks noGrp="1"/>
          </p:cNvSpPr>
          <p:nvPr>
            <p:ph sz="quarter" idx="13"/>
          </p:nvPr>
        </p:nvSpPr>
        <p:spPr>
          <a:xfrm>
            <a:off x="913774" y="949569"/>
            <a:ext cx="10363826" cy="5263661"/>
          </a:xfrm>
        </p:spPr>
        <p:txBody>
          <a:bodyPr>
            <a:normAutofit/>
          </a:bodyPr>
          <a:lstStyle/>
          <a:p>
            <a:pPr marL="0" indent="0">
              <a:buNone/>
            </a:pPr>
            <a:r>
              <a:rPr lang="en-US" sz="2400" b="1" cap="none" dirty="0"/>
              <a:t>Analysis</a:t>
            </a:r>
          </a:p>
          <a:p>
            <a:pPr>
              <a:buFont typeface="Wingdings" panose="05000000000000000000" pitchFamily="2" charset="2"/>
              <a:buChar char="q"/>
            </a:pPr>
            <a:r>
              <a:rPr lang="en-US" sz="2400" cap="none" dirty="0"/>
              <a:t> Performed full analysis of the application/service problem domain, business context, and data elements. What is the data, and how will the application use it?</a:t>
            </a:r>
          </a:p>
          <a:p>
            <a:pPr lvl="1">
              <a:buFont typeface="Wingdings" panose="05000000000000000000" pitchFamily="2" charset="2"/>
              <a:buChar char="q"/>
            </a:pPr>
            <a:r>
              <a:rPr lang="en-US" sz="2000" cap="none" dirty="0"/>
              <a:t>List of foreseeable data queries and operations (and preferably the interface or API surrounding each)</a:t>
            </a:r>
          </a:p>
          <a:p>
            <a:pPr lvl="1">
              <a:buFont typeface="Wingdings" panose="05000000000000000000" pitchFamily="2" charset="2"/>
              <a:buChar char="q"/>
            </a:pPr>
            <a:r>
              <a:rPr lang="en-US" sz="2000" cap="none" dirty="0"/>
              <a:t>List of data requirements: consistency, response time expected of each query and operation, quality, security &amp; privacy, retention, expected volume and CRUD velocity, expected growth, expected peak usage and duration</a:t>
            </a:r>
          </a:p>
          <a:p>
            <a:pPr marL="0" indent="0">
              <a:buNone/>
            </a:pPr>
            <a:r>
              <a:rPr lang="en-US" sz="2400" b="1" cap="none" dirty="0"/>
              <a:t>Database</a:t>
            </a:r>
          </a:p>
          <a:p>
            <a:pPr>
              <a:buFont typeface="Wingdings" panose="05000000000000000000" pitchFamily="2" charset="2"/>
              <a:buChar char="q"/>
            </a:pPr>
            <a:r>
              <a:rPr lang="en-US" sz="2400" cap="none" dirty="0"/>
              <a:t> Each database is named using lowercase words separated by hyphens, typically ending in -db or -service or -store</a:t>
            </a:r>
          </a:p>
        </p:txBody>
      </p:sp>
      <p:sp>
        <p:nvSpPr>
          <p:cNvPr id="9" name="TextBox 8">
            <a:extLst>
              <a:ext uri="{FF2B5EF4-FFF2-40B4-BE49-F238E27FC236}">
                <a16:creationId xmlns:a16="http://schemas.microsoft.com/office/drawing/2014/main" id="{EE3DDBA5-EBFB-269B-05DF-D1C9B4623FB4}"/>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Document Design</a:t>
            </a:r>
          </a:p>
          <a:p>
            <a:pPr algn="ctr"/>
            <a:r>
              <a:rPr lang="en-US" sz="2200" dirty="0">
                <a:solidFill>
                  <a:schemeClr val="accent1">
                    <a:lumMod val="75000"/>
                  </a:schemeClr>
                </a:solidFill>
              </a:rPr>
              <a:t>Physical Model </a:t>
            </a:r>
            <a:r>
              <a:rPr lang="en-US" sz="2200" u="sng" dirty="0">
                <a:solidFill>
                  <a:schemeClr val="accent1">
                    <a:lumMod val="75000"/>
                  </a:schemeClr>
                </a:solidFill>
              </a:rPr>
              <a:t>Standards Checklist</a:t>
            </a:r>
          </a:p>
        </p:txBody>
      </p:sp>
      <p:sp>
        <p:nvSpPr>
          <p:cNvPr id="16" name="TextBox 15">
            <a:extLst>
              <a:ext uri="{FF2B5EF4-FFF2-40B4-BE49-F238E27FC236}">
                <a16:creationId xmlns:a16="http://schemas.microsoft.com/office/drawing/2014/main" id="{34FDEFFD-5BAD-F99A-5756-BF5C4F02A574}"/>
              </a:ext>
            </a:extLst>
          </p:cNvPr>
          <p:cNvSpPr txBox="1"/>
          <p:nvPr/>
        </p:nvSpPr>
        <p:spPr>
          <a:xfrm>
            <a:off x="82062" y="6473405"/>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244676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0EE816-1BC0-6871-A54A-3EC8B7F50ED2}"/>
              </a:ext>
            </a:extLst>
          </p:cNvPr>
          <p:cNvSpPr>
            <a:spLocks noGrp="1"/>
          </p:cNvSpPr>
          <p:nvPr>
            <p:ph sz="quarter" idx="13"/>
          </p:nvPr>
        </p:nvSpPr>
        <p:spPr>
          <a:xfrm>
            <a:off x="913774" y="750277"/>
            <a:ext cx="10363826" cy="5462953"/>
          </a:xfrm>
        </p:spPr>
        <p:txBody>
          <a:bodyPr>
            <a:normAutofit fontScale="92500" lnSpcReduction="10000"/>
          </a:bodyPr>
          <a:lstStyle/>
          <a:p>
            <a:pPr marL="0" indent="0">
              <a:buNone/>
            </a:pPr>
            <a:r>
              <a:rPr lang="en-US" b="1" cap="none" dirty="0"/>
              <a:t>Collections</a:t>
            </a:r>
          </a:p>
          <a:p>
            <a:pPr>
              <a:buFont typeface="Wingdings" panose="05000000000000000000" pitchFamily="2" charset="2"/>
              <a:buChar char="q"/>
            </a:pPr>
            <a:r>
              <a:rPr lang="en-US" cap="none" dirty="0"/>
              <a:t> Each collection is named using snake_case</a:t>
            </a:r>
          </a:p>
          <a:p>
            <a:pPr>
              <a:buFont typeface="Wingdings" panose="05000000000000000000" pitchFamily="2" charset="2"/>
              <a:buChar char="q"/>
            </a:pPr>
            <a:r>
              <a:rPr lang="en-US" cap="none" dirty="0"/>
              <a:t> Draft and publish a Collection-Relationship Diagram within your modeling tool</a:t>
            </a:r>
          </a:p>
          <a:p>
            <a:pPr>
              <a:buFont typeface="Wingdings" panose="05000000000000000000" pitchFamily="2" charset="2"/>
              <a:buChar char="q"/>
            </a:pPr>
            <a:r>
              <a:rPr lang="en-US" cap="none" dirty="0"/>
              <a:t> Each collection should have a verbose and useful description persisted in the modeling tool*</a:t>
            </a:r>
          </a:p>
          <a:p>
            <a:pPr>
              <a:buFont typeface="Wingdings" panose="05000000000000000000" pitchFamily="2" charset="2"/>
              <a:buChar char="q"/>
            </a:pPr>
            <a:r>
              <a:rPr lang="en-US" cap="none" dirty="0"/>
              <a:t> Create a unique index for each collection’s natural key (an entity that permits and welcomes duplicates is very rare)</a:t>
            </a:r>
          </a:p>
          <a:p>
            <a:pPr>
              <a:buFont typeface="Wingdings" panose="05000000000000000000" pitchFamily="2" charset="2"/>
              <a:buChar char="q"/>
            </a:pPr>
            <a:r>
              <a:rPr lang="en-US" cap="none" dirty="0"/>
              <a:t> Each collection should have a field to track schema versioning. We recommend “</a:t>
            </a:r>
            <a:r>
              <a:rPr lang="en-US" cap="none" dirty="0" err="1"/>
              <a:t>schema_version</a:t>
            </a:r>
            <a:r>
              <a:rPr lang="en-US" cap="none" dirty="0"/>
              <a:t>” for this field. It is clear and concise.</a:t>
            </a:r>
          </a:p>
          <a:p>
            <a:pPr>
              <a:buFont typeface="Wingdings" panose="05000000000000000000" pitchFamily="2" charset="2"/>
              <a:buChar char="q"/>
            </a:pPr>
            <a:r>
              <a:rPr lang="en-US" cap="none" dirty="0"/>
              <a:t> Each choice to embed subdocuments, or link them using a document ID reference, has been deliberately and carefully pondered</a:t>
            </a:r>
          </a:p>
          <a:p>
            <a:pPr>
              <a:buFont typeface="Wingdings" panose="05000000000000000000" pitchFamily="2" charset="2"/>
              <a:buChar char="q"/>
            </a:pPr>
            <a:r>
              <a:rPr lang="en-US" cap="none" dirty="0"/>
              <a:t> Is there any denormalization that needs to happen to support read requirements?</a:t>
            </a:r>
          </a:p>
          <a:p>
            <a:pPr lvl="1">
              <a:buFont typeface="Wingdings" panose="05000000000000000000" pitchFamily="2" charset="2"/>
              <a:buChar char="q"/>
            </a:pPr>
            <a:r>
              <a:rPr lang="en-US" sz="1800" cap="none" dirty="0"/>
              <a:t>Document the plan and code to keep the denormalized fields updated if the master changes</a:t>
            </a:r>
            <a:endParaRPr lang="en-US" cap="none" dirty="0"/>
          </a:p>
          <a:p>
            <a:pPr>
              <a:buFont typeface="Wingdings" panose="05000000000000000000" pitchFamily="2" charset="2"/>
              <a:buChar char="q"/>
            </a:pPr>
            <a:r>
              <a:rPr lang="en-US" cap="none" dirty="0"/>
              <a:t>The common document design patterns have been considered and used where applicable</a:t>
            </a:r>
            <a:r>
              <a:rPr lang="en-US" sz="16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EE3DDBA5-EBFB-269B-05DF-D1C9B4623FB4}"/>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Document Design</a:t>
            </a:r>
            <a:br>
              <a:rPr lang="en-US" sz="3200" cap="all" dirty="0">
                <a:solidFill>
                  <a:schemeClr val="accent1">
                    <a:lumMod val="75000"/>
                  </a:schemeClr>
                </a:solidFill>
                <a:latin typeface="+mj-lt"/>
                <a:ea typeface="+mj-ea"/>
                <a:cs typeface="+mj-cs"/>
              </a:rPr>
            </a:br>
            <a:r>
              <a:rPr lang="en-US" sz="2200" dirty="0">
                <a:solidFill>
                  <a:schemeClr val="accent1">
                    <a:lumMod val="75000"/>
                  </a:schemeClr>
                </a:solidFill>
              </a:rPr>
              <a:t>Physical Model </a:t>
            </a:r>
            <a:r>
              <a:rPr lang="en-US" sz="2200" u="sng" dirty="0">
                <a:solidFill>
                  <a:schemeClr val="accent1">
                    <a:lumMod val="75000"/>
                  </a:schemeClr>
                </a:solidFill>
              </a:rPr>
              <a:t>Standards Checklist</a:t>
            </a:r>
          </a:p>
        </p:txBody>
      </p:sp>
      <p:sp>
        <p:nvSpPr>
          <p:cNvPr id="16" name="TextBox 15">
            <a:extLst>
              <a:ext uri="{FF2B5EF4-FFF2-40B4-BE49-F238E27FC236}">
                <a16:creationId xmlns:a16="http://schemas.microsoft.com/office/drawing/2014/main" id="{34FDEFFD-5BAD-F99A-5756-BF5C4F02A574}"/>
              </a:ext>
            </a:extLst>
          </p:cNvPr>
          <p:cNvSpPr txBox="1"/>
          <p:nvPr/>
        </p:nvSpPr>
        <p:spPr>
          <a:xfrm>
            <a:off x="82062" y="6473405"/>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230595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0EE816-1BC0-6871-A54A-3EC8B7F50ED2}"/>
              </a:ext>
            </a:extLst>
          </p:cNvPr>
          <p:cNvSpPr>
            <a:spLocks noGrp="1"/>
          </p:cNvSpPr>
          <p:nvPr>
            <p:ph sz="quarter" idx="13"/>
          </p:nvPr>
        </p:nvSpPr>
        <p:spPr>
          <a:xfrm>
            <a:off x="913774" y="750277"/>
            <a:ext cx="10363826" cy="5462953"/>
          </a:xfrm>
        </p:spPr>
        <p:txBody>
          <a:bodyPr>
            <a:normAutofit/>
          </a:bodyPr>
          <a:lstStyle/>
          <a:p>
            <a:pPr marL="0" indent="0">
              <a:buNone/>
            </a:pPr>
            <a:r>
              <a:rPr lang="en-US" b="1" cap="none" dirty="0"/>
              <a:t>Fields</a:t>
            </a:r>
          </a:p>
          <a:p>
            <a:pPr marR="0" lvl="0">
              <a:spcBef>
                <a:spcPts val="0"/>
              </a:spcBef>
              <a:spcAft>
                <a:spcPts val="0"/>
              </a:spcAft>
              <a:buSzPts val="1000"/>
              <a:buFont typeface="Wingdings" panose="05000000000000000000" pitchFamily="2" charset="2"/>
              <a:buChar char="q"/>
              <a:tabLst>
                <a:tab pos="457200" algn="l"/>
              </a:tabLst>
            </a:pPr>
            <a:r>
              <a:rPr lang="en-US" sz="1800" cap="none" dirty="0">
                <a:effectLst/>
                <a:ea typeface="Times New Roman" panose="02020603050405020304" pitchFamily="18" charset="0"/>
              </a:rPr>
              <a:t>Each field </a:t>
            </a:r>
            <a:r>
              <a:rPr lang="en-US" sz="1800" cap="none" dirty="0"/>
              <a:t>follows the Naming Guide,</a:t>
            </a:r>
          </a:p>
          <a:p>
            <a:pPr>
              <a:spcBef>
                <a:spcPts val="0"/>
              </a:spcBef>
              <a:buSzPts val="1000"/>
              <a:buFont typeface="Wingdings" panose="05000000000000000000" pitchFamily="2" charset="2"/>
              <a:buChar char="q"/>
              <a:tabLst>
                <a:tab pos="457200" algn="l"/>
              </a:tabLst>
            </a:pPr>
            <a:r>
              <a:rPr lang="en-US" sz="1800" cap="none" dirty="0">
                <a:effectLst/>
                <a:ea typeface="Times New Roman" panose="02020603050405020304" pitchFamily="18" charset="0"/>
                <a:cs typeface="Times New Roman" panose="02020603050405020304" pitchFamily="18" charset="0"/>
              </a:rPr>
              <a:t>Generic field names are not allowed (except for the automatic “_id” field)</a:t>
            </a:r>
          </a:p>
          <a:p>
            <a:pPr lvl="1">
              <a:spcBef>
                <a:spcPts val="0"/>
              </a:spcBef>
              <a:buSzPts val="1000"/>
              <a:buFont typeface="Wingdings" panose="05000000000000000000" pitchFamily="2" charset="2"/>
              <a:buChar char="q"/>
              <a:tabLst>
                <a:tab pos="457200" algn="l"/>
              </a:tabLst>
            </a:pPr>
            <a:r>
              <a:rPr lang="en-US" cap="none" dirty="0">
                <a:effectLst/>
                <a:ea typeface="Times New Roman" panose="02020603050405020304" pitchFamily="18" charset="0"/>
                <a:cs typeface="Times New Roman" panose="02020603050405020304" pitchFamily="18" charset="0"/>
              </a:rPr>
              <a:t>Keep it short, but readable and intuitive</a:t>
            </a:r>
          </a:p>
          <a:p>
            <a:pPr lvl="1">
              <a:spcBef>
                <a:spcPts val="0"/>
              </a:spcBef>
              <a:buSzPts val="1000"/>
              <a:buFont typeface="Wingdings" panose="05000000000000000000" pitchFamily="2" charset="2"/>
              <a:buChar char="q"/>
              <a:tabLst>
                <a:tab pos="457200" algn="l"/>
              </a:tabLst>
            </a:pPr>
            <a:r>
              <a:rPr lang="en-US" cap="none" dirty="0">
                <a:effectLst/>
                <a:ea typeface="Times New Roman" panose="02020603050405020304" pitchFamily="18" charset="0"/>
                <a:cs typeface="Times New Roman" panose="02020603050405020304" pitchFamily="18" charset="0"/>
              </a:rPr>
              <a:t>Use standard domain abbreviations when applicable (_code, _id, _date, _num, _name, etc.)</a:t>
            </a:r>
          </a:p>
          <a:p>
            <a:pPr>
              <a:spcBef>
                <a:spcPts val="0"/>
              </a:spcBef>
              <a:buSzPts val="1000"/>
              <a:buFont typeface="Wingdings" panose="05000000000000000000" pitchFamily="2" charset="2"/>
              <a:buChar char="q"/>
              <a:tabLst>
                <a:tab pos="457200" algn="l"/>
              </a:tabLst>
            </a:pPr>
            <a:r>
              <a:rPr lang="en-US" sz="1800" cap="none" dirty="0">
                <a:effectLst/>
                <a:ea typeface="Times New Roman" panose="02020603050405020304" pitchFamily="18" charset="0"/>
              </a:rPr>
              <a:t>Each field has been researched until understood, and the following attribute prompts can be filled in:</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Data type</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Length (open vs restricted for business rules or regulations; min length, max length)</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Optionality (is it always required, or can it ever be empty?)</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Cardinality (how many of X are likely, what is the maximum of X possible?)</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Sensitivity (personally, legally or financially? which roles are allowed to </a:t>
            </a:r>
            <a:r>
              <a:rPr lang="en-US" sz="1600" cap="none" dirty="0" err="1">
                <a:effectLst/>
                <a:ea typeface="Times New Roman" panose="02020603050405020304" pitchFamily="18" charset="0"/>
              </a:rPr>
              <a:t>vew</a:t>
            </a:r>
            <a:r>
              <a:rPr lang="en-US" sz="1600" cap="none" dirty="0">
                <a:effectLst/>
                <a:ea typeface="Times New Roman" panose="02020603050405020304" pitchFamily="18" charset="0"/>
              </a:rPr>
              <a:t>/modify?)</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Default value?</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Valid values (including source of master valid values list)</a:t>
            </a:r>
          </a:p>
          <a:p>
            <a:pPr lvl="2">
              <a:spcBef>
                <a:spcPts val="0"/>
              </a:spcBef>
              <a:buSzPts val="1000"/>
              <a:buFont typeface="Wingdings" panose="05000000000000000000" pitchFamily="2" charset="2"/>
              <a:buChar char="q"/>
              <a:tabLst>
                <a:tab pos="457200" algn="l"/>
              </a:tabLst>
            </a:pPr>
            <a:r>
              <a:rPr lang="en-US" cap="none" dirty="0">
                <a:effectLst/>
                <a:ea typeface="Times New Roman" panose="02020603050405020304" pitchFamily="18" charset="0"/>
                <a:cs typeface="Times New Roman" panose="02020603050405020304" pitchFamily="18" charset="0"/>
              </a:rPr>
              <a:t>Numeric: how many digits of precision, if any?</a:t>
            </a:r>
          </a:p>
          <a:p>
            <a:pPr lvl="2">
              <a:spcBef>
                <a:spcPts val="0"/>
              </a:spcBef>
              <a:buSzPts val="1000"/>
              <a:buFont typeface="Wingdings" panose="05000000000000000000" pitchFamily="2" charset="2"/>
              <a:buChar char="q"/>
              <a:tabLst>
                <a:tab pos="457200" algn="l"/>
              </a:tabLst>
            </a:pPr>
            <a:r>
              <a:rPr lang="en-US" cap="none" dirty="0">
                <a:effectLst/>
                <a:ea typeface="Times New Roman" panose="02020603050405020304" pitchFamily="18" charset="0"/>
                <a:cs typeface="Times New Roman" panose="02020603050405020304" pitchFamily="18" charset="0"/>
              </a:rPr>
              <a:t>Date/Time: Just the date, or should full timestamp be kept?</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Used as a filter or sort element? (see Secondary Indexes section)</a:t>
            </a:r>
          </a:p>
          <a:p>
            <a:pPr lvl="1">
              <a:spcBef>
                <a:spcPts val="0"/>
              </a:spcBef>
              <a:buSzPts val="1000"/>
              <a:buFont typeface="Wingdings" panose="05000000000000000000" pitchFamily="2" charset="2"/>
              <a:buChar char="q"/>
              <a:tabLst>
                <a:tab pos="457200" algn="l"/>
              </a:tabLst>
            </a:pPr>
            <a:r>
              <a:rPr lang="en-US" sz="1600" cap="none" dirty="0">
                <a:effectLst/>
                <a:ea typeface="Times New Roman" panose="02020603050405020304" pitchFamily="18" charset="0"/>
              </a:rPr>
              <a:t>Normalization and formatting rules? (like addresses, phones, SSNs and emails</a:t>
            </a:r>
            <a:r>
              <a:rPr lang="en-US" sz="1600" cap="none" dirty="0">
                <a:effectLst/>
                <a:latin typeface="Times New Roman" panose="02020603050405020304" pitchFamily="18" charset="0"/>
                <a:ea typeface="Times New Roman" panose="02020603050405020304" pitchFamily="18" charset="0"/>
              </a:rPr>
              <a:t>)</a:t>
            </a:r>
          </a:p>
          <a:p>
            <a:pPr marL="0" indent="0">
              <a:buNone/>
            </a:pPr>
            <a:endParaRPr lang="en-US" cap="none" dirty="0"/>
          </a:p>
        </p:txBody>
      </p:sp>
      <p:sp>
        <p:nvSpPr>
          <p:cNvPr id="9" name="TextBox 8">
            <a:extLst>
              <a:ext uri="{FF2B5EF4-FFF2-40B4-BE49-F238E27FC236}">
                <a16:creationId xmlns:a16="http://schemas.microsoft.com/office/drawing/2014/main" id="{EE3DDBA5-EBFB-269B-05DF-D1C9B4623FB4}"/>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Document Design</a:t>
            </a:r>
            <a:endParaRPr lang="en-US" sz="3200" cap="all" dirty="0">
              <a:solidFill>
                <a:schemeClr val="accent1">
                  <a:lumMod val="75000"/>
                </a:schemeClr>
              </a:solidFill>
              <a:latin typeface="+mj-lt"/>
              <a:ea typeface="+mj-ea"/>
              <a:cs typeface="+mj-cs"/>
            </a:endParaRPr>
          </a:p>
          <a:p>
            <a:pPr algn="ctr"/>
            <a:r>
              <a:rPr lang="en-US" sz="2200" dirty="0">
                <a:solidFill>
                  <a:schemeClr val="accent1">
                    <a:lumMod val="75000"/>
                  </a:schemeClr>
                </a:solidFill>
              </a:rPr>
              <a:t>Physical Model </a:t>
            </a:r>
            <a:r>
              <a:rPr lang="en-US" sz="2200" u="sng" dirty="0">
                <a:solidFill>
                  <a:schemeClr val="accent1">
                    <a:lumMod val="75000"/>
                  </a:schemeClr>
                </a:solidFill>
              </a:rPr>
              <a:t>Standards Checklist</a:t>
            </a:r>
          </a:p>
        </p:txBody>
      </p:sp>
      <p:sp>
        <p:nvSpPr>
          <p:cNvPr id="16" name="TextBox 15">
            <a:extLst>
              <a:ext uri="{FF2B5EF4-FFF2-40B4-BE49-F238E27FC236}">
                <a16:creationId xmlns:a16="http://schemas.microsoft.com/office/drawing/2014/main" id="{34FDEFFD-5BAD-F99A-5756-BF5C4F02A574}"/>
              </a:ext>
            </a:extLst>
          </p:cNvPr>
          <p:cNvSpPr txBox="1"/>
          <p:nvPr/>
        </p:nvSpPr>
        <p:spPr>
          <a:xfrm>
            <a:off x="82062" y="6473405"/>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1879979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0EE816-1BC0-6871-A54A-3EC8B7F50ED2}"/>
              </a:ext>
            </a:extLst>
          </p:cNvPr>
          <p:cNvSpPr>
            <a:spLocks noGrp="1"/>
          </p:cNvSpPr>
          <p:nvPr>
            <p:ph sz="quarter" idx="13"/>
          </p:nvPr>
        </p:nvSpPr>
        <p:spPr>
          <a:xfrm>
            <a:off x="913774" y="750277"/>
            <a:ext cx="10363826" cy="5462953"/>
          </a:xfrm>
        </p:spPr>
        <p:txBody>
          <a:bodyPr>
            <a:normAutofit/>
          </a:bodyPr>
          <a:lstStyle/>
          <a:p>
            <a:pPr marL="0" indent="0">
              <a:buNone/>
            </a:pPr>
            <a:r>
              <a:rPr lang="en-US" b="1" cap="none" dirty="0"/>
              <a:t>Data Integrity</a:t>
            </a:r>
          </a:p>
          <a:p>
            <a:pPr>
              <a:buFont typeface="Wingdings" panose="05000000000000000000" pitchFamily="2" charset="2"/>
              <a:buChar char="q"/>
            </a:pPr>
            <a:r>
              <a:rPr lang="en-US" cap="none" dirty="0"/>
              <a:t> Ensure data integrity and consistency are protected. Use JSON Schema validation to validate the rules and formatting in the Fields section above</a:t>
            </a:r>
          </a:p>
          <a:p>
            <a:pPr marL="0" indent="0">
              <a:buNone/>
            </a:pPr>
            <a:r>
              <a:rPr lang="en-US" b="1" cap="none" dirty="0"/>
              <a:t>Secondary Indexes</a:t>
            </a:r>
          </a:p>
          <a:p>
            <a:pPr>
              <a:buFont typeface="Wingdings" panose="05000000000000000000" pitchFamily="2" charset="2"/>
              <a:buChar char="q"/>
            </a:pPr>
            <a:r>
              <a:rPr lang="en-US" cap="none" dirty="0"/>
              <a:t> Ensure each collection has one or more indexes which support the expected queries upon that collection.</a:t>
            </a:r>
          </a:p>
          <a:p>
            <a:pPr marL="0" indent="0">
              <a:buNone/>
            </a:pPr>
            <a:r>
              <a:rPr lang="en-US" b="1" cap="none" dirty="0"/>
              <a:t>Views</a:t>
            </a:r>
          </a:p>
          <a:p>
            <a:pPr>
              <a:buFont typeface="Wingdings" panose="05000000000000000000" pitchFamily="2" charset="2"/>
              <a:buChar char="q"/>
            </a:pPr>
            <a:r>
              <a:rPr lang="en-US" cap="none" dirty="0"/>
              <a:t> Complex queries and aggregation pipelines have been made re-usable by being placed behind a view*.</a:t>
            </a:r>
          </a:p>
          <a:p>
            <a:pPr marL="0" indent="0">
              <a:buNone/>
            </a:pPr>
            <a:r>
              <a:rPr lang="en-US" b="1" cap="none" dirty="0"/>
              <a:t>Scaling Options</a:t>
            </a:r>
          </a:p>
          <a:p>
            <a:pPr>
              <a:buFont typeface="Wingdings" panose="05000000000000000000" pitchFamily="2" charset="2"/>
              <a:buChar char="q"/>
            </a:pPr>
            <a:r>
              <a:rPr lang="en-US" sz="2100" cap="none" dirty="0"/>
              <a:t> Have considered replication vs </a:t>
            </a:r>
            <a:r>
              <a:rPr lang="en-US" sz="2100" cap="none" dirty="0">
                <a:hlinkClick r:id="rId3">
                  <a:extLst>
                    <a:ext uri="{A12FA001-AC4F-418D-AE19-62706E023703}">
                      <ahyp:hlinkClr xmlns:ahyp="http://schemas.microsoft.com/office/drawing/2018/hyperlinkcolor" val="tx"/>
                    </a:ext>
                  </a:extLst>
                </a:hlinkClick>
              </a:rPr>
              <a:t>sharding</a:t>
            </a:r>
            <a:r>
              <a:rPr lang="en-US" sz="2100" cap="none" dirty="0"/>
              <a:t>* vs vertical expansion as scaling solutions for the service</a:t>
            </a:r>
          </a:p>
        </p:txBody>
      </p:sp>
      <p:sp>
        <p:nvSpPr>
          <p:cNvPr id="9" name="TextBox 8">
            <a:extLst>
              <a:ext uri="{FF2B5EF4-FFF2-40B4-BE49-F238E27FC236}">
                <a16:creationId xmlns:a16="http://schemas.microsoft.com/office/drawing/2014/main" id="{EE3DDBA5-EBFB-269B-05DF-D1C9B4623FB4}"/>
              </a:ext>
            </a:extLst>
          </p:cNvPr>
          <p:cNvSpPr txBox="1"/>
          <p:nvPr/>
        </p:nvSpPr>
        <p:spPr>
          <a:xfrm>
            <a:off x="0" y="120770"/>
            <a:ext cx="12192000" cy="923330"/>
          </a:xfrm>
          <a:prstGeom prst="rect">
            <a:avLst/>
          </a:prstGeom>
          <a:noFill/>
        </p:spPr>
        <p:txBody>
          <a:bodyPr wrap="square" rtlCol="0">
            <a:spAutoFit/>
          </a:bodyPr>
          <a:lstStyle/>
          <a:p>
            <a:pPr algn="ctr"/>
            <a:r>
              <a:rPr lang="en-US" sz="3200" cap="all" dirty="0">
                <a:latin typeface="+mj-lt"/>
                <a:ea typeface="+mj-ea"/>
                <a:cs typeface="+mj-cs"/>
              </a:rPr>
              <a:t>Document Design</a:t>
            </a:r>
            <a:br>
              <a:rPr lang="en-US" sz="3200" cap="all" dirty="0">
                <a:solidFill>
                  <a:schemeClr val="accent1">
                    <a:lumMod val="75000"/>
                  </a:schemeClr>
                </a:solidFill>
                <a:latin typeface="+mj-lt"/>
                <a:ea typeface="+mj-ea"/>
                <a:cs typeface="+mj-cs"/>
              </a:rPr>
            </a:br>
            <a:r>
              <a:rPr lang="en-US" sz="2200" dirty="0">
                <a:solidFill>
                  <a:schemeClr val="accent1">
                    <a:lumMod val="75000"/>
                  </a:schemeClr>
                </a:solidFill>
              </a:rPr>
              <a:t>Physical Model </a:t>
            </a:r>
            <a:r>
              <a:rPr lang="en-US" sz="2200" u="sng" dirty="0">
                <a:solidFill>
                  <a:schemeClr val="accent1">
                    <a:lumMod val="75000"/>
                  </a:schemeClr>
                </a:solidFill>
              </a:rPr>
              <a:t>Standards Checklist</a:t>
            </a:r>
          </a:p>
        </p:txBody>
      </p:sp>
      <p:sp>
        <p:nvSpPr>
          <p:cNvPr id="16" name="TextBox 15">
            <a:extLst>
              <a:ext uri="{FF2B5EF4-FFF2-40B4-BE49-F238E27FC236}">
                <a16:creationId xmlns:a16="http://schemas.microsoft.com/office/drawing/2014/main" id="{34FDEFFD-5BAD-F99A-5756-BF5C4F02A574}"/>
              </a:ext>
            </a:extLst>
          </p:cNvPr>
          <p:cNvSpPr txBox="1"/>
          <p:nvPr/>
        </p:nvSpPr>
        <p:spPr>
          <a:xfrm>
            <a:off x="82062" y="6473405"/>
            <a:ext cx="6096000" cy="369332"/>
          </a:xfrm>
          <a:prstGeom prst="rect">
            <a:avLst/>
          </a:prstGeom>
          <a:noFill/>
        </p:spPr>
        <p:txBody>
          <a:bodyPr wrap="square">
            <a:spAutoFit/>
          </a:bodyPr>
          <a:lstStyle/>
          <a:p>
            <a:r>
              <a:rPr lang="en-US" dirty="0">
                <a:solidFill>
                  <a:srgbClr val="00B050"/>
                </a:solidFill>
              </a:rPr>
              <a:t>Send email to </a:t>
            </a:r>
            <a:r>
              <a:rPr lang="en-US" dirty="0">
                <a:solidFill>
                  <a:srgbClr val="0070C0"/>
                </a:solidFill>
                <a:hlinkClick r:id="rId4">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4803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The Design Process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fontScale="85000" lnSpcReduction="10000"/>
          </a:bodyPr>
          <a:lstStyle/>
          <a:p>
            <a:r>
              <a:rPr lang="en-US" b="1" cap="none" dirty="0"/>
              <a:t>Analyze and document </a:t>
            </a:r>
            <a:r>
              <a:rPr lang="en-US" cap="none" dirty="0"/>
              <a:t>the application prior to modeling</a:t>
            </a:r>
          </a:p>
          <a:p>
            <a:r>
              <a:rPr lang="en-US" b="1" cap="none" dirty="0"/>
              <a:t>Design the model</a:t>
            </a:r>
            <a:r>
              <a:rPr lang="en-US" cap="none" dirty="0"/>
              <a:t>: distill and model the documents and their relationships</a:t>
            </a:r>
          </a:p>
          <a:p>
            <a:pPr lvl="1"/>
            <a:r>
              <a:rPr lang="en-US" cap="none" dirty="0"/>
              <a:t>Separate logical groups and distinct data requests into collections.</a:t>
            </a:r>
          </a:p>
          <a:p>
            <a:pPr lvl="1"/>
            <a:r>
              <a:rPr lang="en-US" cap="none" dirty="0"/>
              <a:t>Build a draft of each collection as a modeled document, crafting each field, reference, array and embedded subdocument</a:t>
            </a:r>
          </a:p>
          <a:p>
            <a:pPr lvl="1"/>
            <a:r>
              <a:rPr lang="en-US" cap="none" dirty="0"/>
              <a:t>Apply common modeling patterns, as applicable</a:t>
            </a:r>
          </a:p>
          <a:p>
            <a:pPr lvl="1"/>
            <a:r>
              <a:rPr lang="en-US" cap="none" dirty="0"/>
              <a:t>Build and publish a CRD (Collection-Relationship Diagram) for comment and correction</a:t>
            </a:r>
          </a:p>
          <a:p>
            <a:r>
              <a:rPr lang="en-US" b="1" cap="none" dirty="0"/>
              <a:t>Protect the model</a:t>
            </a:r>
            <a:r>
              <a:rPr lang="en-US" cap="none" dirty="0"/>
              <a:t>: build a JSON Schema validator for each document</a:t>
            </a:r>
          </a:p>
          <a:p>
            <a:r>
              <a:rPr lang="en-US" b="1" cap="none" dirty="0"/>
              <a:t>Implement the model</a:t>
            </a:r>
          </a:p>
          <a:p>
            <a:pPr lvl="1"/>
            <a:r>
              <a:rPr lang="en-US" cap="none" dirty="0"/>
              <a:t>Design, configure and create the database</a:t>
            </a:r>
          </a:p>
          <a:p>
            <a:pPr lvl="1"/>
            <a:r>
              <a:rPr lang="en-US" cap="none" dirty="0"/>
              <a:t>Create the collections, views and indexes</a:t>
            </a:r>
          </a:p>
          <a:p>
            <a:pPr lvl="1"/>
            <a:r>
              <a:rPr lang="en-US" cap="none" dirty="0"/>
              <a:t>Test and measure with sunny data, dirty data and production loads.</a:t>
            </a:r>
          </a:p>
          <a:p>
            <a:r>
              <a:rPr lang="en-US" b="1" cap="none" dirty="0"/>
              <a:t>Version the model</a:t>
            </a:r>
            <a:r>
              <a:rPr lang="en-US" cap="none" dirty="0"/>
              <a:t>: iterate on the documents and indexes until application requirements are met</a:t>
            </a:r>
          </a:p>
        </p:txBody>
      </p:sp>
      <p:sp>
        <p:nvSpPr>
          <p:cNvPr id="4" name="TextBox 3">
            <a:extLst>
              <a:ext uri="{FF2B5EF4-FFF2-40B4-BE49-F238E27FC236}">
                <a16:creationId xmlns:a16="http://schemas.microsoft.com/office/drawing/2014/main" id="{185DE68F-79B2-2191-4D58-C4B5D5D331BA}"/>
              </a:ext>
            </a:extLst>
          </p:cNvPr>
          <p:cNvSpPr txBox="1"/>
          <p:nvPr/>
        </p:nvSpPr>
        <p:spPr>
          <a:xfrm>
            <a:off x="375138" y="6248400"/>
            <a:ext cx="5369170" cy="369332"/>
          </a:xfrm>
          <a:prstGeom prst="rect">
            <a:avLst/>
          </a:prstGeom>
          <a:noFill/>
        </p:spPr>
        <p:txBody>
          <a:bodyPr wrap="square" rtlCol="0">
            <a:spAutoFit/>
          </a:bodyPr>
          <a:lstStyle/>
          <a:p>
            <a:r>
              <a:rPr lang="en-US" dirty="0"/>
              <a:t>See </a:t>
            </a:r>
            <a:r>
              <a:rPr lang="en-US" dirty="0">
                <a:hlinkClick r:id="rId3"/>
              </a:rPr>
              <a:t>https://www.youtube.com/watch?v=DUCvYbcgGsQ</a:t>
            </a:r>
            <a:r>
              <a:rPr lang="en-US" dirty="0"/>
              <a:t> </a:t>
            </a:r>
          </a:p>
        </p:txBody>
      </p:sp>
    </p:spTree>
    <p:extLst>
      <p:ext uri="{BB962C8B-B14F-4D97-AF65-F5344CB8AC3E}">
        <p14:creationId xmlns:p14="http://schemas.microsoft.com/office/powerpoint/2010/main" val="1038241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Analyze and Document</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4877021"/>
          </a:xfrm>
        </p:spPr>
        <p:txBody>
          <a:bodyPr>
            <a:normAutofit fontScale="92500" lnSpcReduction="20000"/>
          </a:bodyPr>
          <a:lstStyle/>
          <a:p>
            <a:r>
              <a:rPr lang="en-US" cap="none" dirty="0"/>
              <a:t>Research your data AND your application’s data needs</a:t>
            </a:r>
          </a:p>
          <a:p>
            <a:r>
              <a:rPr lang="en-US" cap="none" dirty="0"/>
              <a:t>Can begin coding without a perfect understanding. Evolve the schema as more is learned.</a:t>
            </a:r>
          </a:p>
          <a:p>
            <a:r>
              <a:rPr lang="en-US" cap="none" dirty="0"/>
              <a:t>Interview those who know the most about what the application should do. Obtain:</a:t>
            </a:r>
          </a:p>
          <a:p>
            <a:pPr lvl="1"/>
            <a:r>
              <a:rPr lang="en-US" cap="none" dirty="0"/>
              <a:t>current and future functionality to determine the CRUD operations required, what data will be involved in each, and the relative significance of each</a:t>
            </a:r>
          </a:p>
          <a:p>
            <a:pPr lvl="1"/>
            <a:r>
              <a:rPr lang="en-US" cap="none" dirty="0"/>
              <a:t>is the field optional or required. If required, is there a default value, list of valid values and a valid format?</a:t>
            </a:r>
          </a:p>
          <a:p>
            <a:pPr lvl="1"/>
            <a:r>
              <a:rPr lang="en-US" cap="none" dirty="0"/>
              <a:t>response time, quality and security expectations/contracts</a:t>
            </a:r>
          </a:p>
          <a:p>
            <a:pPr lvl="1"/>
            <a:r>
              <a:rPr lang="en-US" cap="none" dirty="0"/>
              <a:t>data retention policies and parameters</a:t>
            </a:r>
          </a:p>
          <a:p>
            <a:pPr lvl="1"/>
            <a:r>
              <a:rPr lang="en-US" cap="none" dirty="0"/>
              <a:t>data volume - how much of each document and field is expected and growth projections</a:t>
            </a:r>
          </a:p>
          <a:p>
            <a:pPr lvl="1"/>
            <a:r>
              <a:rPr lang="en-US" cap="none" dirty="0"/>
              <a:t>data velocity - how fast will the data arrive, and expected concurrency</a:t>
            </a:r>
          </a:p>
          <a:p>
            <a:pPr lvl="1"/>
            <a:r>
              <a:rPr lang="en-US" cap="none" dirty="0"/>
              <a:t>data variety - structured, unstructured, mix of both? binary fields? huge text fields? datatypes?</a:t>
            </a:r>
          </a:p>
          <a:p>
            <a:pPr lvl="1"/>
            <a:r>
              <a:rPr lang="en-US" cap="none" dirty="0"/>
              <a:t>data workloads - usage patterns, expected growth trends, peak usage times and duration, size and shape of user base</a:t>
            </a:r>
          </a:p>
          <a:p>
            <a:pPr marL="0" indent="0">
              <a:buNone/>
            </a:pPr>
            <a:r>
              <a:rPr lang="en-US" sz="2100" b="0" i="0" u="none" strike="noStrike" baseline="0" dirty="0"/>
              <a:t>Armed with this info, wise decisions can be made about your database and collections</a:t>
            </a:r>
            <a:endParaRPr lang="en-US" sz="2100" cap="none" dirty="0"/>
          </a:p>
        </p:txBody>
      </p:sp>
    </p:spTree>
    <p:extLst>
      <p:ext uri="{BB962C8B-B14F-4D97-AF65-F5344CB8AC3E}">
        <p14:creationId xmlns:p14="http://schemas.microsoft.com/office/powerpoint/2010/main" val="1003950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Analyze and Document</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4877021"/>
          </a:xfrm>
        </p:spPr>
        <p:txBody>
          <a:bodyPr>
            <a:normAutofit lnSpcReduction="10000"/>
          </a:bodyPr>
          <a:lstStyle/>
          <a:p>
            <a:pPr marL="0" indent="0">
              <a:buNone/>
            </a:pPr>
            <a:r>
              <a:rPr lang="en-US" sz="2100" cap="none" dirty="0"/>
              <a:t>Here is an example of the detailed documentation produced by a MongoDB consultant as they analyzed system needs behind the writes of a single collection for a fictional nationwide coffee chain:</a:t>
            </a:r>
          </a:p>
          <a:p>
            <a:pPr marL="0" indent="0">
              <a:buNone/>
            </a:pPr>
            <a:endParaRPr lang="en-US" sz="2100" cap="none" dirty="0"/>
          </a:p>
          <a:p>
            <a:pPr marL="0" indent="0">
              <a:buNone/>
            </a:pPr>
            <a:endParaRPr lang="en-US" sz="2100" cap="none" dirty="0"/>
          </a:p>
          <a:p>
            <a:pPr marL="0" indent="0">
              <a:buNone/>
            </a:pPr>
            <a:endParaRPr lang="en-US" sz="2100" cap="none" dirty="0"/>
          </a:p>
          <a:p>
            <a:pPr marL="0" indent="0">
              <a:buNone/>
            </a:pPr>
            <a:endParaRPr lang="en-US" sz="2100" cap="none" dirty="0"/>
          </a:p>
          <a:p>
            <a:pPr marL="0" indent="0">
              <a:buNone/>
            </a:pPr>
            <a:endParaRPr lang="en-US" sz="2100" cap="none" dirty="0"/>
          </a:p>
          <a:p>
            <a:pPr marL="0" indent="0">
              <a:buNone/>
            </a:pPr>
            <a:r>
              <a:rPr lang="en-US" sz="2100" cap="none" dirty="0"/>
              <a:t>These details, along with similar analysis for all the other operations and queries in the system, were used to estimate database disk and growth figures, as well as decide between replication (&lt; 1TB) and sharding (&gt; 1TB)</a:t>
            </a:r>
          </a:p>
        </p:txBody>
      </p:sp>
      <p:pic>
        <p:nvPicPr>
          <p:cNvPr id="4" name="image3.jpeg">
            <a:extLst>
              <a:ext uri="{FF2B5EF4-FFF2-40B4-BE49-F238E27FC236}">
                <a16:creationId xmlns:a16="http://schemas.microsoft.com/office/drawing/2014/main" id="{6B7A0ABB-AF62-11A9-C837-BC896D8982F4}"/>
              </a:ext>
            </a:extLst>
          </p:cNvPr>
          <p:cNvPicPr>
            <a:picLocks noChangeAspect="1"/>
          </p:cNvPicPr>
          <p:nvPr/>
        </p:nvPicPr>
        <p:blipFill>
          <a:blip r:embed="rId3" cstate="print"/>
          <a:stretch>
            <a:fillRect/>
          </a:stretch>
        </p:blipFill>
        <p:spPr>
          <a:xfrm>
            <a:off x="1870520" y="2296879"/>
            <a:ext cx="5948774" cy="2874786"/>
          </a:xfrm>
          <a:prstGeom prst="rect">
            <a:avLst/>
          </a:prstGeom>
        </p:spPr>
      </p:pic>
    </p:spTree>
    <p:extLst>
      <p:ext uri="{BB962C8B-B14F-4D97-AF65-F5344CB8AC3E}">
        <p14:creationId xmlns:p14="http://schemas.microsoft.com/office/powerpoint/2010/main" val="78038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41074" y="1588878"/>
            <a:ext cx="2844002" cy="3680244"/>
          </a:xfrm>
        </p:spPr>
        <p:txBody>
          <a:bodyPr>
            <a:normAutofit/>
          </a:bodyPr>
          <a:lstStyle/>
          <a:p>
            <a:pPr algn="l"/>
            <a:r>
              <a:rPr lang="en-US" sz="4400">
                <a:solidFill>
                  <a:srgbClr val="FFFFFF"/>
                </a:solidFill>
              </a:rPr>
              <a:t>agenda	</a:t>
            </a:r>
          </a:p>
        </p:txBody>
      </p:sp>
      <p:pic>
        <p:nvPicPr>
          <p:cNvPr id="33" name="Picture 3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4634794" y="1049695"/>
            <a:ext cx="6642806" cy="4758611"/>
          </a:xfrm>
        </p:spPr>
        <p:txBody>
          <a:bodyPr anchor="ctr">
            <a:normAutofit/>
          </a:bodyPr>
          <a:lstStyle/>
          <a:p>
            <a:pPr marL="36900" lvl="0" indent="0">
              <a:buNone/>
            </a:pPr>
            <a:r>
              <a:rPr lang="en-US" sz="2400" dirty="0"/>
              <a:t>Relational design [5]</a:t>
            </a:r>
          </a:p>
          <a:p>
            <a:pPr marL="36900" lvl="0" indent="0">
              <a:buNone/>
            </a:pPr>
            <a:r>
              <a:rPr lang="en-US" sz="2400" dirty="0"/>
              <a:t>Document </a:t>
            </a:r>
            <a:r>
              <a:rPr lang="en-US" sz="2400" dirty="0" err="1"/>
              <a:t>desigN</a:t>
            </a:r>
            <a:r>
              <a:rPr lang="en-US" sz="2400" dirty="0"/>
              <a:t> </a:t>
            </a:r>
          </a:p>
          <a:p>
            <a:pPr marL="379800" indent="-342900"/>
            <a:r>
              <a:rPr lang="en-US" sz="2400" dirty="0"/>
              <a:t>Warnings [5]</a:t>
            </a:r>
          </a:p>
          <a:p>
            <a:pPr marL="379800" indent="-342900"/>
            <a:r>
              <a:rPr lang="en-US" sz="2400" dirty="0"/>
              <a:t>Checklist [5]</a:t>
            </a:r>
          </a:p>
          <a:p>
            <a:pPr marL="379800" indent="-342900"/>
            <a:r>
              <a:rPr lang="en-US" sz="2400" dirty="0"/>
              <a:t>Modeling guide [10]</a:t>
            </a:r>
          </a:p>
          <a:p>
            <a:pPr marL="379800" indent="-342900"/>
            <a:r>
              <a:rPr lang="en-US" sz="2400" dirty="0"/>
              <a:t>Engineering guide [5]</a:t>
            </a:r>
          </a:p>
          <a:p>
            <a:pPr marL="837000" lvl="1" indent="-342900"/>
            <a:r>
              <a:rPr lang="en-US" sz="2200" dirty="0" err="1"/>
              <a:t>Mongodb</a:t>
            </a:r>
            <a:r>
              <a:rPr lang="en-US" sz="2200" dirty="0"/>
              <a:t> tips [5]</a:t>
            </a:r>
          </a:p>
          <a:p>
            <a:pPr marL="36900" lvl="0" indent="0">
              <a:buNone/>
            </a:pPr>
            <a:r>
              <a:rPr lang="en-US" sz="2400" dirty="0"/>
              <a:t>Q&amp;A [10]</a:t>
            </a:r>
          </a:p>
          <a:p>
            <a:endParaRPr lang="en-US" dirty="0"/>
          </a:p>
        </p:txBody>
      </p:sp>
      <p:pic>
        <p:nvPicPr>
          <p:cNvPr id="35" name="Picture 3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Collections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pPr marL="0" indent="0">
              <a:buNone/>
            </a:pPr>
            <a:r>
              <a:rPr lang="en-US" cap="none" dirty="0"/>
              <a:t>We are not really document modeling; we are designing the schema for documents in a collection</a:t>
            </a:r>
          </a:p>
          <a:p>
            <a:pPr marL="0" indent="0">
              <a:buNone/>
            </a:pPr>
            <a:r>
              <a:rPr lang="en-US" cap="none" dirty="0"/>
              <a:t>Technically every document written to a collection can be of a different shape and not conform to any schema.</a:t>
            </a:r>
          </a:p>
          <a:p>
            <a:pPr lvl="1"/>
            <a:r>
              <a:rPr lang="en-US" cap="none" dirty="0"/>
              <a:t>But that is a terrible, horrible, no-good, very bad idea. Just because you can, doesn’t mean you should.</a:t>
            </a:r>
          </a:p>
          <a:p>
            <a:pPr marL="0" indent="0">
              <a:buNone/>
            </a:pPr>
            <a:r>
              <a:rPr lang="en-US" cap="none" dirty="0"/>
              <a:t>We identify and map out distinct queries and access patterns, entities, attributes, relationships and rules. This informs our first pass at designing the collections.</a:t>
            </a:r>
          </a:p>
          <a:p>
            <a:pPr lvl="1"/>
            <a:r>
              <a:rPr lang="en-US" cap="none" dirty="0"/>
              <a:t>Make a best guess as to which entities should become their own collection, and which should be treated as embedded subdocuments</a:t>
            </a:r>
          </a:p>
          <a:p>
            <a:pPr lvl="1"/>
            <a:r>
              <a:rPr lang="en-US" cap="none" dirty="0"/>
              <a:t>Implement this design as a first-level unit test, code to it, then begin iterating through user-acceptance and testing, noting areas for improvement. Repeat until you have a creamy-smooth, super-fast model</a:t>
            </a:r>
          </a:p>
        </p:txBody>
      </p:sp>
    </p:spTree>
    <p:extLst>
      <p:ext uri="{BB962C8B-B14F-4D97-AF65-F5344CB8AC3E}">
        <p14:creationId xmlns:p14="http://schemas.microsoft.com/office/powerpoint/2010/main" val="1799918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Collections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pPr marL="0" indent="0">
              <a:buNone/>
            </a:pPr>
            <a:r>
              <a:rPr lang="en-US" cap="none" dirty="0"/>
              <a:t>Here is an example of iteration through three solutions until settling on one that matched system needs:</a:t>
            </a:r>
          </a:p>
        </p:txBody>
      </p:sp>
      <p:pic>
        <p:nvPicPr>
          <p:cNvPr id="5" name="Picture 4">
            <a:extLst>
              <a:ext uri="{FF2B5EF4-FFF2-40B4-BE49-F238E27FC236}">
                <a16:creationId xmlns:a16="http://schemas.microsoft.com/office/drawing/2014/main" id="{45502310-9F9E-2BAC-7B5C-734F455B01D0}"/>
              </a:ext>
            </a:extLst>
          </p:cNvPr>
          <p:cNvPicPr>
            <a:picLocks noChangeAspect="1"/>
          </p:cNvPicPr>
          <p:nvPr/>
        </p:nvPicPr>
        <p:blipFill>
          <a:blip r:embed="rId3"/>
          <a:stretch>
            <a:fillRect/>
          </a:stretch>
        </p:blipFill>
        <p:spPr>
          <a:xfrm>
            <a:off x="1829061" y="2014155"/>
            <a:ext cx="9056041" cy="3988060"/>
          </a:xfrm>
          <a:prstGeom prst="rect">
            <a:avLst/>
          </a:prstGeom>
        </p:spPr>
      </p:pic>
      <p:sp>
        <p:nvSpPr>
          <p:cNvPr id="6" name="TextBox 5">
            <a:extLst>
              <a:ext uri="{FF2B5EF4-FFF2-40B4-BE49-F238E27FC236}">
                <a16:creationId xmlns:a16="http://schemas.microsoft.com/office/drawing/2014/main" id="{AB9ED0BC-0212-C367-3598-0110810FB7C3}"/>
              </a:ext>
            </a:extLst>
          </p:cNvPr>
          <p:cNvSpPr txBox="1"/>
          <p:nvPr/>
        </p:nvSpPr>
        <p:spPr>
          <a:xfrm>
            <a:off x="328246" y="6353908"/>
            <a:ext cx="5462954" cy="369332"/>
          </a:xfrm>
          <a:prstGeom prst="rect">
            <a:avLst/>
          </a:prstGeom>
          <a:noFill/>
        </p:spPr>
        <p:txBody>
          <a:bodyPr wrap="square" rtlCol="0">
            <a:spAutoFit/>
          </a:bodyPr>
          <a:lstStyle/>
          <a:p>
            <a:r>
              <a:rPr lang="en-US" dirty="0"/>
              <a:t>From MongoDB University training videos</a:t>
            </a:r>
          </a:p>
        </p:txBody>
      </p:sp>
    </p:spTree>
    <p:extLst>
      <p:ext uri="{BB962C8B-B14F-4D97-AF65-F5344CB8AC3E}">
        <p14:creationId xmlns:p14="http://schemas.microsoft.com/office/powerpoint/2010/main" val="3423962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Collections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lnSpcReduction="10000"/>
          </a:bodyPr>
          <a:lstStyle/>
          <a:p>
            <a:pPr marL="0" indent="0">
              <a:buNone/>
            </a:pPr>
            <a:r>
              <a:rPr lang="en-US" cap="none" dirty="0"/>
              <a:t>Collections are best used to represent logical groupings, critical queries, or core business entities, and are roughly equivalent to distinct tables – or more accurately, materialized views – in a relational database. So…</a:t>
            </a:r>
          </a:p>
          <a:p>
            <a:r>
              <a:rPr lang="en-US" cap="none" dirty="0">
                <a:solidFill>
                  <a:srgbClr val="00B050"/>
                </a:solidFill>
              </a:rPr>
              <a:t>Model real-world objects. Keep data together that belongs together.</a:t>
            </a:r>
          </a:p>
          <a:p>
            <a:pPr marL="0" indent="0">
              <a:buNone/>
            </a:pPr>
            <a:endParaRPr lang="en-US" cap="none" dirty="0"/>
          </a:p>
          <a:p>
            <a:pPr marL="0" indent="0">
              <a:buNone/>
            </a:pPr>
            <a:r>
              <a:rPr lang="en-US" cap="none" dirty="0"/>
              <a:t>For example, in a classical data modeling exercise, the instructor pulls out a business card and shows you how the info on a card can be shredded into a person, account, company, address, and contact tables. In a document database which scans and stores business cards received at a conference, you might choose to keep all data on the business card together (as subdocuments embedded in the business card document). This is an example of modeling the document to represent the real world object.</a:t>
            </a:r>
          </a:p>
          <a:p>
            <a:endParaRPr lang="en-US" cap="none" dirty="0"/>
          </a:p>
        </p:txBody>
      </p:sp>
    </p:spTree>
    <p:extLst>
      <p:ext uri="{BB962C8B-B14F-4D97-AF65-F5344CB8AC3E}">
        <p14:creationId xmlns:p14="http://schemas.microsoft.com/office/powerpoint/2010/main" val="1122881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Collections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fontScale="92500" lnSpcReduction="20000"/>
          </a:bodyPr>
          <a:lstStyle/>
          <a:p>
            <a:r>
              <a:rPr lang="en-US" cap="none" dirty="0"/>
              <a:t>Better to have a large set of distinct collections, than a single collection holding the ocean.</a:t>
            </a:r>
          </a:p>
          <a:p>
            <a:r>
              <a:rPr lang="en-US" cap="none" dirty="0"/>
              <a:t>However, too many collections (thousands or more) creates too many namespaces deep in the </a:t>
            </a:r>
            <a:r>
              <a:rPr lang="en-US" cap="none" dirty="0" err="1"/>
              <a:t>WiredTiger</a:t>
            </a:r>
            <a:r>
              <a:rPr lang="en-US" cap="none" dirty="0"/>
              <a:t> storage engine and makes things like replication and backup/recovery take far longer than they should.</a:t>
            </a:r>
          </a:p>
          <a:p>
            <a:r>
              <a:rPr lang="en-US" cap="none" dirty="0"/>
              <a:t>Keeping collections dedicated to a given entity or logical grouping yields easier sharding implementation and avoids certain limitations, like the maximum of 64 indexes per collection.</a:t>
            </a:r>
          </a:p>
          <a:p>
            <a:r>
              <a:rPr lang="en-US" cap="none" dirty="0"/>
              <a:t>Look into Capped Collections if the app only needs to utilize the most recently inserted documents.</a:t>
            </a:r>
          </a:p>
          <a:p>
            <a:r>
              <a:rPr lang="en-US" cap="none" dirty="0"/>
              <a:t>If there will be millions of a given document, and it must be kept really small (one or two fields) on purpose, consider optimizing the document’ s design. For example, you could abbreviate or shorten the field names. Or explicitly set the value of the _id field, perhaps to the value of a natural key in the document (keep in mind it has to be unique across documents in the collection to serve as the primary key).</a:t>
            </a:r>
          </a:p>
        </p:txBody>
      </p:sp>
    </p:spTree>
    <p:extLst>
      <p:ext uri="{BB962C8B-B14F-4D97-AF65-F5344CB8AC3E}">
        <p14:creationId xmlns:p14="http://schemas.microsoft.com/office/powerpoint/2010/main" val="818286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Fields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Document databases allow a given field to be completely different from one document to another, a string in this doc, an integer in the next, and a date in the next. Or two fields in the subdocument in the first version, then four fields with a prior field now optional, then six fields and one of them is an array in the next version. Varying datatype and shape quickly becomes an unholy mess for everyone concerned. </a:t>
            </a:r>
            <a:r>
              <a:rPr lang="en-US" cap="none" dirty="0">
                <a:solidFill>
                  <a:srgbClr val="00B050"/>
                </a:solidFill>
              </a:rPr>
              <a:t>Try to ensure that a given field has the same name and datatype across the enterprise, and within the documents in a collection</a:t>
            </a:r>
            <a:r>
              <a:rPr lang="en-US" cap="none" dirty="0"/>
              <a:t>.</a:t>
            </a:r>
          </a:p>
          <a:p>
            <a:r>
              <a:rPr lang="en-US" cap="none" dirty="0"/>
              <a:t>Naming collections and fields is hard. It seems trivial, but it is hard to get right, even for modeling and engineering veterans who have been doing this for decades. If you have documented well the business purpose and meaning of the field, the name will naturally distill out of that. Follow the naming guide so that the field name is intuitive and self-explanatory. Generic names like id, text, type, name, number, etc. are problematic in the near and long term.</a:t>
            </a:r>
          </a:p>
          <a:p>
            <a:endParaRPr lang="en-US" cap="none" dirty="0"/>
          </a:p>
        </p:txBody>
      </p:sp>
    </p:spTree>
    <p:extLst>
      <p:ext uri="{BB962C8B-B14F-4D97-AF65-F5344CB8AC3E}">
        <p14:creationId xmlns:p14="http://schemas.microsoft.com/office/powerpoint/2010/main" val="3994955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Fields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fontScale="92500" lnSpcReduction="20000"/>
          </a:bodyPr>
          <a:lstStyle/>
          <a:p>
            <a:pPr marL="0" indent="0">
              <a:buNone/>
            </a:pPr>
            <a:r>
              <a:rPr lang="en-US" cap="none" dirty="0"/>
              <a:t>Of course to make the best decisions possible about the field’s design and validation options, you should have already documented the research into each field’s:</a:t>
            </a:r>
          </a:p>
          <a:p>
            <a:r>
              <a:rPr lang="en-US" cap="none" dirty="0"/>
              <a:t>data type, optionality, cardinality, sensitivity</a:t>
            </a:r>
          </a:p>
          <a:p>
            <a:r>
              <a:rPr lang="en-US" cap="none" dirty="0"/>
              <a:t>default value (if any), valid values (and source of the master valid values list)</a:t>
            </a:r>
          </a:p>
          <a:p>
            <a:r>
              <a:rPr lang="en-US" cap="none" dirty="0"/>
              <a:t>if numeric, how many digits of precision must be supported?</a:t>
            </a:r>
          </a:p>
          <a:p>
            <a:r>
              <a:rPr lang="en-US" cap="none" dirty="0"/>
              <a:t>if date, should time be supported and to what level of precision?</a:t>
            </a:r>
          </a:p>
          <a:p>
            <a:r>
              <a:rPr lang="en-US" cap="none" dirty="0"/>
              <a:t>usage - use within queries as filter or sort predicate (informs index design)</a:t>
            </a:r>
          </a:p>
          <a:p>
            <a:r>
              <a:rPr lang="en-US" cap="none" dirty="0"/>
              <a:t>bounds - minimum and maximum length (if any)</a:t>
            </a:r>
          </a:p>
          <a:p>
            <a:r>
              <a:rPr lang="en-US" cap="none" dirty="0"/>
              <a:t>normalization and fidelity - check or change the value upon user entry to match a case or format rule, like email and SSN formatting, or validating and uppercasing street addresses vs. accepting whatever the user feeds us</a:t>
            </a:r>
          </a:p>
          <a:p>
            <a:endParaRPr lang="en-US" cap="none" dirty="0"/>
          </a:p>
          <a:p>
            <a:endParaRPr lang="en-US" cap="none" dirty="0"/>
          </a:p>
        </p:txBody>
      </p:sp>
    </p:spTree>
    <p:extLst>
      <p:ext uri="{BB962C8B-B14F-4D97-AF65-F5344CB8AC3E}">
        <p14:creationId xmlns:p14="http://schemas.microsoft.com/office/powerpoint/2010/main" val="3205539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Field Datatype</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Fields can be of JSON-compatible datatypes:</a:t>
            </a:r>
          </a:p>
          <a:p>
            <a:pPr lvl="1"/>
            <a:r>
              <a:rPr lang="en-US" b="1" cap="none" dirty="0"/>
              <a:t>string</a:t>
            </a:r>
            <a:r>
              <a:rPr lang="en-US" cap="none" dirty="0"/>
              <a:t>, </a:t>
            </a:r>
            <a:r>
              <a:rPr lang="en-US" b="1" cap="none" dirty="0"/>
              <a:t>bool</a:t>
            </a:r>
            <a:r>
              <a:rPr lang="en-US" cap="none" dirty="0"/>
              <a:t>, </a:t>
            </a:r>
            <a:r>
              <a:rPr lang="en-US" b="1" cap="none" dirty="0"/>
              <a:t>object</a:t>
            </a:r>
            <a:r>
              <a:rPr lang="en-US" cap="none" dirty="0"/>
              <a:t> (subdocument), </a:t>
            </a:r>
            <a:r>
              <a:rPr lang="en-US" b="1" cap="none" dirty="0"/>
              <a:t>array</a:t>
            </a:r>
            <a:r>
              <a:rPr lang="en-US" cap="none" dirty="0"/>
              <a:t> and </a:t>
            </a:r>
            <a:r>
              <a:rPr lang="en-US" b="1" cap="none" dirty="0"/>
              <a:t>null</a:t>
            </a:r>
            <a:r>
              <a:rPr lang="en-US" cap="none" dirty="0"/>
              <a:t>.</a:t>
            </a:r>
          </a:p>
          <a:p>
            <a:r>
              <a:rPr lang="en-US" cap="none" dirty="0"/>
              <a:t>Since MongoDB uses BSON for document storage, it offers additional datatypes:</a:t>
            </a:r>
          </a:p>
          <a:p>
            <a:pPr lvl="1"/>
            <a:r>
              <a:rPr lang="en-US" b="1" cap="none" dirty="0" err="1"/>
              <a:t>objectId</a:t>
            </a:r>
            <a:r>
              <a:rPr lang="en-US" cap="none" dirty="0"/>
              <a:t>, </a:t>
            </a:r>
            <a:r>
              <a:rPr lang="en-US" b="1" cap="none" dirty="0" err="1"/>
              <a:t>binData</a:t>
            </a:r>
            <a:r>
              <a:rPr lang="en-US" cap="none" dirty="0"/>
              <a:t>, </a:t>
            </a:r>
            <a:r>
              <a:rPr lang="en-US" b="1" cap="none" dirty="0"/>
              <a:t>date</a:t>
            </a:r>
            <a:r>
              <a:rPr lang="en-US" cap="none" dirty="0"/>
              <a:t>, </a:t>
            </a:r>
            <a:r>
              <a:rPr lang="en-US" b="1" cap="none" dirty="0"/>
              <a:t>timestamp</a:t>
            </a:r>
            <a:r>
              <a:rPr lang="en-US" cap="none" dirty="0"/>
              <a:t>, </a:t>
            </a:r>
            <a:r>
              <a:rPr lang="en-US" b="1" cap="none" dirty="0"/>
              <a:t>double</a:t>
            </a:r>
            <a:r>
              <a:rPr lang="en-US" cap="none" dirty="0"/>
              <a:t>, </a:t>
            </a:r>
            <a:r>
              <a:rPr lang="en-US" b="1" cap="none" dirty="0"/>
              <a:t>int</a:t>
            </a:r>
            <a:r>
              <a:rPr lang="en-US" cap="none" dirty="0"/>
              <a:t>, </a:t>
            </a:r>
            <a:r>
              <a:rPr lang="en-US" b="1" cap="none" dirty="0"/>
              <a:t>decimal</a:t>
            </a:r>
            <a:r>
              <a:rPr lang="en-US" cap="none" dirty="0"/>
              <a:t>, </a:t>
            </a:r>
            <a:r>
              <a:rPr lang="en-US" b="1" cap="none" dirty="0"/>
              <a:t>long, regex</a:t>
            </a:r>
            <a:r>
              <a:rPr lang="en-US" cap="none" dirty="0"/>
              <a:t>, </a:t>
            </a:r>
            <a:r>
              <a:rPr lang="en-US" b="1" cap="none" dirty="0" err="1"/>
              <a:t>javascript</a:t>
            </a:r>
            <a:r>
              <a:rPr lang="en-US" cap="none" dirty="0"/>
              <a:t>, </a:t>
            </a:r>
            <a:r>
              <a:rPr lang="en-US" b="1" cap="none" dirty="0" err="1"/>
              <a:t>minKey</a:t>
            </a:r>
            <a:r>
              <a:rPr lang="en-US" cap="none" dirty="0"/>
              <a:t>, and </a:t>
            </a:r>
            <a:r>
              <a:rPr lang="en-US" b="1" cap="none" dirty="0" err="1"/>
              <a:t>maxKey</a:t>
            </a:r>
            <a:r>
              <a:rPr lang="en-US" cap="none" dirty="0"/>
              <a:t>.</a:t>
            </a:r>
          </a:p>
          <a:p>
            <a:pPr marL="0" indent="0">
              <a:buNone/>
            </a:pPr>
            <a:r>
              <a:rPr lang="en-US" i="1" cap="none" dirty="0"/>
              <a:t>Note: BSON </a:t>
            </a:r>
            <a:r>
              <a:rPr lang="en-US" b="1" i="1" cap="none" dirty="0"/>
              <a:t>Timestamp</a:t>
            </a:r>
            <a:r>
              <a:rPr lang="en-US" i="1" cap="none" dirty="0"/>
              <a:t> datatype is meant to be used internally by MongoDB</a:t>
            </a:r>
            <a:r>
              <a:rPr lang="en-US" cap="none" dirty="0"/>
              <a:t>. Use the BSON </a:t>
            </a:r>
            <a:r>
              <a:rPr lang="en-US" b="1" cap="none" dirty="0"/>
              <a:t>Date</a:t>
            </a:r>
            <a:r>
              <a:rPr lang="en-US" cap="none" dirty="0"/>
              <a:t> datatype instead, for all your date and time needs.</a:t>
            </a:r>
          </a:p>
          <a:p>
            <a:pPr marL="0" indent="0">
              <a:buNone/>
            </a:pPr>
            <a:endParaRPr lang="en-US" cap="none" dirty="0"/>
          </a:p>
        </p:txBody>
      </p:sp>
    </p:spTree>
    <p:extLst>
      <p:ext uri="{BB962C8B-B14F-4D97-AF65-F5344CB8AC3E}">
        <p14:creationId xmlns:p14="http://schemas.microsoft.com/office/powerpoint/2010/main" val="3304014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Surrogate &amp; Natural Keys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pPr marL="0" indent="0">
              <a:buNone/>
            </a:pPr>
            <a:r>
              <a:rPr lang="en-US" cap="none" dirty="0"/>
              <a:t>Primary: In MongoDB, each document stored in a collection requires a unique </a:t>
            </a:r>
            <a:r>
              <a:rPr lang="en-US" cap="none" dirty="0">
                <a:hlinkClick r:id="rId3"/>
              </a:rPr>
              <a:t>_id</a:t>
            </a:r>
            <a:r>
              <a:rPr lang="en-US" cap="none" dirty="0"/>
              <a:t> field that acts as a </a:t>
            </a:r>
            <a:r>
              <a:rPr lang="en-US" cap="none" dirty="0">
                <a:hlinkClick r:id="rId4"/>
              </a:rPr>
              <a:t>primary key</a:t>
            </a:r>
            <a:r>
              <a:rPr lang="en-US" cap="none" dirty="0"/>
              <a:t>.</a:t>
            </a:r>
          </a:p>
          <a:p>
            <a:pPr lvl="1"/>
            <a:r>
              <a:rPr lang="en-US" cap="none" dirty="0"/>
              <a:t>You can manually supply the value of the _id if that makes sense for your application.</a:t>
            </a:r>
          </a:p>
          <a:p>
            <a:pPr lvl="1"/>
            <a:r>
              <a:rPr lang="en-US" cap="none" dirty="0"/>
              <a:t>If an inserted document omits the _id field, the MongoDB driver automatically generates it.</a:t>
            </a:r>
          </a:p>
          <a:p>
            <a:pPr marL="0" indent="0">
              <a:buNone/>
            </a:pPr>
            <a:r>
              <a:rPr lang="en-US" cap="none" dirty="0"/>
              <a:t>Natural: </a:t>
            </a:r>
            <a:r>
              <a:rPr lang="en-US" cap="none" dirty="0">
                <a:solidFill>
                  <a:srgbClr val="00B050"/>
                </a:solidFill>
              </a:rPr>
              <a:t>Let the database engine protect the integrity of the data whenever you can</a:t>
            </a:r>
            <a:r>
              <a:rPr lang="en-US" cap="none" dirty="0"/>
              <a:t>. Determine an identifier field, or combination of fields, that make up the natural key of the document. Create a unique index on the natural key so that duplicates are not allowed.</a:t>
            </a:r>
          </a:p>
          <a:p>
            <a:pPr lvl="1"/>
            <a:r>
              <a:rPr lang="en-US" cap="none" dirty="0">
                <a:hlinkClick r:id="rId5"/>
              </a:rPr>
              <a:t>This doc</a:t>
            </a:r>
            <a:r>
              <a:rPr lang="en-US" cap="none" dirty="0"/>
              <a:t> has more to say about unique index edge cases, like missing key field, partial indexes, unique indexes across shards, etc.</a:t>
            </a:r>
          </a:p>
          <a:p>
            <a:endParaRPr lang="en-US" cap="none" dirty="0"/>
          </a:p>
        </p:txBody>
      </p:sp>
    </p:spTree>
    <p:extLst>
      <p:ext uri="{BB962C8B-B14F-4D97-AF65-F5344CB8AC3E}">
        <p14:creationId xmlns:p14="http://schemas.microsoft.com/office/powerpoint/2010/main" val="694691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Embedding vs Referencing</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2743421"/>
          </a:xfrm>
        </p:spPr>
        <p:txBody>
          <a:bodyPr>
            <a:normAutofit lnSpcReduction="10000"/>
          </a:bodyPr>
          <a:lstStyle/>
          <a:p>
            <a:r>
              <a:rPr lang="en-US" cap="none" dirty="0"/>
              <a:t>Decisions on how to represent ownership, containment/composition and association is the most important job you have while modeling the schema for a document database. Your system should hum and function well if this is done correctly, along with thoughtful indexing, application-level joins, projections and pre-aggregations.</a:t>
            </a:r>
          </a:p>
          <a:p>
            <a:r>
              <a:rPr lang="en-US" cap="none" dirty="0"/>
              <a:t>The following is the single best summary I ran across on how to decide between embedding a doc, or using doc ID references. If you memorize the seven points in this image, you’ll need very little of all the document modeling articles available on the internet:</a:t>
            </a:r>
          </a:p>
          <a:p>
            <a:endParaRPr lang="en-US" cap="none" dirty="0"/>
          </a:p>
        </p:txBody>
      </p:sp>
      <p:graphicFrame>
        <p:nvGraphicFramePr>
          <p:cNvPr id="4" name="Table 4">
            <a:extLst>
              <a:ext uri="{FF2B5EF4-FFF2-40B4-BE49-F238E27FC236}">
                <a16:creationId xmlns:a16="http://schemas.microsoft.com/office/drawing/2014/main" id="{3CB52BBE-3FC3-E85A-BC70-31B55EC27DF4}"/>
              </a:ext>
            </a:extLst>
          </p:cNvPr>
          <p:cNvGraphicFramePr>
            <a:graphicFrameLocks noGrp="1"/>
          </p:cNvGraphicFramePr>
          <p:nvPr>
            <p:extLst>
              <p:ext uri="{D42A27DB-BD31-4B8C-83A1-F6EECF244321}">
                <p14:modId xmlns:p14="http://schemas.microsoft.com/office/powerpoint/2010/main" val="1451897631"/>
              </p:ext>
            </p:extLst>
          </p:nvPr>
        </p:nvGraphicFramePr>
        <p:xfrm>
          <a:off x="1223108" y="4119358"/>
          <a:ext cx="8128000" cy="238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06428167"/>
                    </a:ext>
                  </a:extLst>
                </a:gridCol>
                <a:gridCol w="4064000">
                  <a:extLst>
                    <a:ext uri="{9D8B030D-6E8A-4147-A177-3AD203B41FA5}">
                      <a16:colId xmlns:a16="http://schemas.microsoft.com/office/drawing/2014/main" val="2087414459"/>
                    </a:ext>
                  </a:extLst>
                </a:gridCol>
              </a:tblGrid>
              <a:tr h="370840">
                <a:tc>
                  <a:txBody>
                    <a:bodyPr/>
                    <a:lstStyle/>
                    <a:p>
                      <a:r>
                        <a:rPr lang="en-US" dirty="0"/>
                        <a:t>Embed</a:t>
                      </a:r>
                    </a:p>
                  </a:txBody>
                  <a:tcPr/>
                </a:tc>
                <a:tc>
                  <a:txBody>
                    <a:bodyPr/>
                    <a:lstStyle/>
                    <a:p>
                      <a:r>
                        <a:rPr lang="en-US" dirty="0"/>
                        <a:t>Reference</a:t>
                      </a:r>
                    </a:p>
                  </a:txBody>
                  <a:tcPr/>
                </a:tc>
                <a:extLst>
                  <a:ext uri="{0D108BD9-81ED-4DB2-BD59-A6C34878D82A}">
                    <a16:rowId xmlns:a16="http://schemas.microsoft.com/office/drawing/2014/main" val="1129738055"/>
                  </a:ext>
                </a:extLst>
              </a:tr>
              <a:tr h="370840">
                <a:tc>
                  <a:txBody>
                    <a:bodyPr/>
                    <a:lstStyle/>
                    <a:p>
                      <a:pPr marL="285750" indent="-285750">
                        <a:buFont typeface="Arial" panose="020B0604020202020204" pitchFamily="34" charset="0"/>
                        <a:buChar char="•"/>
                      </a:pPr>
                      <a:r>
                        <a:rPr lang="en-US" dirty="0"/>
                        <a:t>For 1:1 and 1:few relationships</a:t>
                      </a:r>
                    </a:p>
                    <a:p>
                      <a:pPr marL="285750" indent="-285750">
                        <a:buFont typeface="Arial" panose="020B0604020202020204" pitchFamily="34" charset="0"/>
                        <a:buChar char="•"/>
                      </a:pPr>
                      <a:r>
                        <a:rPr lang="en-US" dirty="0"/>
                        <a:t>When data belongs together</a:t>
                      </a:r>
                    </a:p>
                    <a:p>
                      <a:pPr marL="285750" indent="-285750">
                        <a:buFont typeface="Arial" panose="020B0604020202020204" pitchFamily="34" charset="0"/>
                        <a:buChar char="•"/>
                      </a:pPr>
                      <a:r>
                        <a:rPr lang="en-US" dirty="0"/>
                        <a:t>When data is read-mostly and updated rarely</a:t>
                      </a:r>
                    </a:p>
                  </a:txBody>
                  <a:tcPr/>
                </a:tc>
                <a:tc>
                  <a:txBody>
                    <a:bodyPr/>
                    <a:lstStyle/>
                    <a:p>
                      <a:pPr marL="285750" indent="-285750">
                        <a:buFont typeface="Arial" panose="020B0604020202020204" pitchFamily="34" charset="0"/>
                        <a:buChar char="•"/>
                      </a:pPr>
                      <a:r>
                        <a:rPr lang="en-US" dirty="0"/>
                        <a:t>For 1:many or 1:tons relationships</a:t>
                      </a:r>
                    </a:p>
                    <a:p>
                      <a:pPr marL="285750" indent="-285750">
                        <a:buFont typeface="Arial" panose="020B0604020202020204" pitchFamily="34" charset="0"/>
                        <a:buChar char="•"/>
                      </a:pPr>
                      <a:r>
                        <a:rPr lang="en-US" dirty="0"/>
                        <a:t>When data is frequently updated</a:t>
                      </a:r>
                    </a:p>
                    <a:p>
                      <a:pPr marL="285750" indent="-285750">
                        <a:buFont typeface="Arial" panose="020B0604020202020204" pitchFamily="34" charset="0"/>
                        <a:buChar char="•"/>
                      </a:pPr>
                      <a:r>
                        <a:rPr lang="en-US" dirty="0"/>
                        <a:t>When data is queried independently</a:t>
                      </a:r>
                    </a:p>
                    <a:p>
                      <a:pPr marL="285750" indent="-285750">
                        <a:buFont typeface="Arial" panose="020B0604020202020204" pitchFamily="34" charset="0"/>
                        <a:buChar char="•"/>
                      </a:pPr>
                      <a:r>
                        <a:rPr lang="en-US" dirty="0"/>
                        <a:t>When the array size is large:</a:t>
                      </a:r>
                    </a:p>
                    <a:p>
                      <a:pPr marL="742950" lvl="1" indent="-285750">
                        <a:buFont typeface="Arial" panose="020B0604020202020204" pitchFamily="34" charset="0"/>
                        <a:buChar char="•"/>
                      </a:pPr>
                      <a:r>
                        <a:rPr lang="en-US" dirty="0"/>
                        <a:t>child referencing for 1:many</a:t>
                      </a:r>
                    </a:p>
                    <a:p>
                      <a:pPr marL="742950" lvl="1" indent="-285750">
                        <a:buFont typeface="Arial" panose="020B0604020202020204" pitchFamily="34" charset="0"/>
                        <a:buChar char="•"/>
                      </a:pPr>
                      <a:r>
                        <a:rPr lang="en-US" dirty="0"/>
                        <a:t>Parent referencing for 1:tons</a:t>
                      </a:r>
                    </a:p>
                    <a:p>
                      <a:pPr marL="0" indent="0">
                        <a:buFont typeface="Arial" panose="020B0604020202020204" pitchFamily="34" charset="0"/>
                        <a:buNone/>
                      </a:pPr>
                      <a:endParaRPr lang="en-US" dirty="0"/>
                    </a:p>
                  </a:txBody>
                  <a:tcPr/>
                </a:tc>
                <a:extLst>
                  <a:ext uri="{0D108BD9-81ED-4DB2-BD59-A6C34878D82A}">
                    <a16:rowId xmlns:a16="http://schemas.microsoft.com/office/drawing/2014/main" val="343748123"/>
                  </a:ext>
                </a:extLst>
              </a:tr>
            </a:tbl>
          </a:graphicData>
        </a:graphic>
      </p:graphicFrame>
    </p:spTree>
    <p:extLst>
      <p:ext uri="{BB962C8B-B14F-4D97-AF65-F5344CB8AC3E}">
        <p14:creationId xmlns:p14="http://schemas.microsoft.com/office/powerpoint/2010/main" val="3437456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1:1 Relationships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3"/>
            <a:ext cx="10363826" cy="1465606"/>
          </a:xfrm>
        </p:spPr>
        <p:txBody>
          <a:bodyPr>
            <a:normAutofit/>
          </a:bodyPr>
          <a:lstStyle/>
          <a:p>
            <a:r>
              <a:rPr lang="en-US" cap="none" dirty="0"/>
              <a:t>Normally straightforward and the field/subdocument is included in the collection</a:t>
            </a:r>
          </a:p>
          <a:p>
            <a:r>
              <a:rPr lang="en-US" sz="2000" cap="none" dirty="0"/>
              <a:t>There may be special scenarios where the data item is broken off into its own document</a:t>
            </a:r>
          </a:p>
          <a:p>
            <a:pPr lvl="1"/>
            <a:r>
              <a:rPr lang="en-US" cap="none" dirty="0"/>
              <a:t>Example: user preferences that are typically read once and cached</a:t>
            </a:r>
          </a:p>
          <a:p>
            <a:pPr lvl="1"/>
            <a:endParaRPr lang="en-US" cap="none" dirty="0"/>
          </a:p>
        </p:txBody>
      </p:sp>
      <p:sp>
        <p:nvSpPr>
          <p:cNvPr id="4" name="TextBox 3">
            <a:extLst>
              <a:ext uri="{FF2B5EF4-FFF2-40B4-BE49-F238E27FC236}">
                <a16:creationId xmlns:a16="http://schemas.microsoft.com/office/drawing/2014/main" id="{E85BC106-E706-1EB0-3EEB-7AAA714A5E21}"/>
              </a:ext>
            </a:extLst>
          </p:cNvPr>
          <p:cNvSpPr txBox="1"/>
          <p:nvPr/>
        </p:nvSpPr>
        <p:spPr>
          <a:xfrm>
            <a:off x="913149" y="3001109"/>
            <a:ext cx="10364451" cy="2862322"/>
          </a:xfrm>
          <a:prstGeom prst="rect">
            <a:avLst/>
          </a:prstGeom>
          <a:solidFill>
            <a:schemeClr val="bg1"/>
          </a:solidFill>
        </p:spPr>
        <p:txBody>
          <a:bodyPr wrap="square" rtlCol="0">
            <a:spAutoFit/>
          </a:bodyPr>
          <a:lstStyle/>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_id: </a:t>
            </a:r>
            <a:r>
              <a:rPr lang="en-US" dirty="0" err="1">
                <a:latin typeface="Courier New" panose="02070309020205020404" pitchFamily="49" charset="0"/>
                <a:cs typeface="Courier New" panose="02070309020205020404" pitchFamily="49" charset="0"/>
              </a:rPr>
              <a:t>ObjectId</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first_name</a:t>
            </a:r>
            <a:r>
              <a:rPr lang="en-US" dirty="0">
                <a:latin typeface="Courier New" panose="02070309020205020404" pitchFamily="49" charset="0"/>
                <a:cs typeface="Courier New" panose="02070309020205020404" pitchFamily="49" charset="0"/>
              </a:rPr>
              <a:t>: str</a:t>
            </a:r>
          </a:p>
          <a:p>
            <a:r>
              <a:rPr lang="en-US" dirty="0" err="1">
                <a:latin typeface="Courier New" panose="02070309020205020404" pitchFamily="49" charset="0"/>
                <a:cs typeface="Courier New" panose="02070309020205020404" pitchFamily="49" charset="0"/>
              </a:rPr>
              <a:t>last_name</a:t>
            </a:r>
            <a:r>
              <a:rPr lang="en-US" dirty="0">
                <a:latin typeface="Courier New" panose="02070309020205020404" pitchFamily="49" charset="0"/>
                <a:cs typeface="Courier New" panose="02070309020205020404" pitchFamily="49" charset="0"/>
              </a:rPr>
              <a:t>: str</a:t>
            </a:r>
          </a:p>
          <a:p>
            <a:r>
              <a:rPr lang="en-US" dirty="0" err="1">
                <a:latin typeface="Courier New" panose="02070309020205020404" pitchFamily="49" charset="0"/>
                <a:cs typeface="Courier New" panose="02070309020205020404" pitchFamily="49" charset="0"/>
              </a:rPr>
              <a:t>hired_date</a:t>
            </a:r>
            <a:r>
              <a:rPr lang="en-US" dirty="0">
                <a:latin typeface="Courier New" panose="02070309020205020404" pitchFamily="49" charset="0"/>
                <a:cs typeface="Courier New" panose="02070309020205020404" pitchFamily="49" charset="0"/>
              </a:rPr>
              <a:t>: date</a:t>
            </a:r>
          </a:p>
          <a:p>
            <a:r>
              <a:rPr lang="en-US" dirty="0" err="1">
                <a:latin typeface="Courier New" panose="02070309020205020404" pitchFamily="49" charset="0"/>
                <a:cs typeface="Courier New" panose="02070309020205020404" pitchFamily="49" charset="0"/>
              </a:rPr>
              <a:t>manager_id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ObjectId</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resume: </a:t>
            </a:r>
            <a:r>
              <a:rPr lang="en-US" dirty="0" err="1">
                <a:latin typeface="Courier New" panose="02070309020205020404" pitchFamily="49" charset="0"/>
                <a:cs typeface="Courier New" panose="02070309020205020404" pitchFamily="49" charset="0"/>
              </a:rPr>
              <a:t>binData</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home_address</a:t>
            </a:r>
            <a:r>
              <a:rPr lang="en-US" dirty="0">
                <a:latin typeface="Courier New" panose="02070309020205020404" pitchFamily="49" charset="0"/>
                <a:cs typeface="Courier New" panose="02070309020205020404" pitchFamily="49" charset="0"/>
              </a:rPr>
              <a:t>: {addr_line_1: str, addr_line_2: str, city: str, state: str, zip: str}</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6357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8539-E00C-27C1-30DB-984792C78C0F}"/>
              </a:ext>
            </a:extLst>
          </p:cNvPr>
          <p:cNvSpPr>
            <a:spLocks noGrp="1"/>
          </p:cNvSpPr>
          <p:nvPr>
            <p:ph type="title"/>
          </p:nvPr>
        </p:nvSpPr>
        <p:spPr/>
        <p:txBody>
          <a:bodyPr>
            <a:normAutofit fontScale="90000"/>
          </a:bodyPr>
          <a:lstStyle/>
          <a:p>
            <a:r>
              <a:rPr lang="en-US" dirty="0"/>
              <a:t>Relational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The Design Process</a:t>
            </a:r>
            <a:endParaRPr lang="en-US" sz="2400" cap="none" dirty="0">
              <a:solidFill>
                <a:schemeClr val="accent1">
                  <a:lumMod val="75000"/>
                </a:schemeClr>
              </a:solidFill>
              <a:latin typeface="+mn-lt"/>
            </a:endParaRPr>
          </a:p>
        </p:txBody>
      </p:sp>
      <p:sp>
        <p:nvSpPr>
          <p:cNvPr id="4" name="Content Placeholder 3">
            <a:extLst>
              <a:ext uri="{FF2B5EF4-FFF2-40B4-BE49-F238E27FC236}">
                <a16:creationId xmlns:a16="http://schemas.microsoft.com/office/drawing/2014/main" id="{63E2E204-EFB8-E7C2-F1DB-C2BA36E99582}"/>
              </a:ext>
            </a:extLst>
          </p:cNvPr>
          <p:cNvSpPr>
            <a:spLocks noGrp="1"/>
          </p:cNvSpPr>
          <p:nvPr>
            <p:ph sz="quarter" idx="13"/>
          </p:nvPr>
        </p:nvSpPr>
        <p:spPr/>
        <p:txBody>
          <a:bodyPr>
            <a:normAutofit/>
          </a:bodyPr>
          <a:lstStyle/>
          <a:p>
            <a:pPr marL="457200" indent="-457200">
              <a:buFont typeface="+mj-lt"/>
              <a:buAutoNum type="arabicPeriod"/>
            </a:pPr>
            <a:r>
              <a:rPr lang="en-US" cap="none" dirty="0"/>
              <a:t>Research entities</a:t>
            </a:r>
          </a:p>
          <a:p>
            <a:pPr marL="457200" indent="-457200">
              <a:buFont typeface="+mj-lt"/>
              <a:buAutoNum type="arabicPeriod"/>
            </a:pPr>
            <a:r>
              <a:rPr lang="en-US" cap="none" dirty="0"/>
              <a:t>Research attributes</a:t>
            </a:r>
          </a:p>
          <a:p>
            <a:pPr marL="457200" indent="-457200">
              <a:buFont typeface="+mj-lt"/>
              <a:buAutoNum type="arabicPeriod"/>
            </a:pPr>
            <a:r>
              <a:rPr lang="en-US" cap="none" dirty="0"/>
              <a:t>Research relationships</a:t>
            </a:r>
          </a:p>
          <a:p>
            <a:pPr marL="457200" indent="-457200">
              <a:buFont typeface="+mj-lt"/>
              <a:buAutoNum type="arabicPeriod"/>
            </a:pPr>
            <a:r>
              <a:rPr lang="en-US" cap="none" dirty="0"/>
              <a:t>Research cardinality and optionality</a:t>
            </a:r>
          </a:p>
          <a:p>
            <a:pPr marL="457200" indent="-457200">
              <a:buFont typeface="+mj-lt"/>
              <a:buAutoNum type="arabicPeriod"/>
            </a:pPr>
            <a:r>
              <a:rPr lang="en-US" cap="none" dirty="0"/>
              <a:t>Research business &amp; data rules</a:t>
            </a:r>
          </a:p>
          <a:p>
            <a:pPr marL="457200" indent="-457200">
              <a:buFont typeface="+mj-lt"/>
              <a:buAutoNum type="arabicPeriod"/>
            </a:pPr>
            <a:r>
              <a:rPr lang="en-US" cap="none" dirty="0"/>
              <a:t>Create conceptual/logical model</a:t>
            </a:r>
          </a:p>
          <a:p>
            <a:pPr marL="457200" indent="-457200">
              <a:buFont typeface="+mj-lt"/>
              <a:buAutoNum type="arabicPeriod"/>
            </a:pPr>
            <a:r>
              <a:rPr lang="en-US" cap="none" dirty="0"/>
              <a:t>Normalize and apply naming standard</a:t>
            </a:r>
          </a:p>
        </p:txBody>
      </p:sp>
      <p:sp>
        <p:nvSpPr>
          <p:cNvPr id="5" name="Content Placeholder 4">
            <a:extLst>
              <a:ext uri="{FF2B5EF4-FFF2-40B4-BE49-F238E27FC236}">
                <a16:creationId xmlns:a16="http://schemas.microsoft.com/office/drawing/2014/main" id="{1239E328-7F27-1A0C-4FB5-03ADDDA63A7B}"/>
              </a:ext>
            </a:extLst>
          </p:cNvPr>
          <p:cNvSpPr>
            <a:spLocks noGrp="1"/>
          </p:cNvSpPr>
          <p:nvPr>
            <p:ph sz="quarter" idx="14"/>
          </p:nvPr>
        </p:nvSpPr>
        <p:spPr/>
        <p:txBody>
          <a:bodyPr vert="horz" lIns="91440" tIns="45720" rIns="91440" bIns="45720" rtlCol="0">
            <a:normAutofit fontScale="92500"/>
          </a:bodyPr>
          <a:lstStyle/>
          <a:p>
            <a:pPr marL="457200" indent="-457200">
              <a:buFont typeface="+mj-lt"/>
              <a:buAutoNum type="arabicPeriod" startAt="8"/>
            </a:pPr>
            <a:r>
              <a:rPr lang="en-US" cap="none" dirty="0"/>
              <a:t>Create physical model and apply naming standard. Any denormalizations + temporal?</a:t>
            </a:r>
          </a:p>
          <a:p>
            <a:pPr marL="457200" indent="-457200">
              <a:buFont typeface="+mj-lt"/>
              <a:buAutoNum type="arabicPeriod" startAt="8"/>
            </a:pPr>
            <a:r>
              <a:rPr lang="en-US" cap="none" dirty="0"/>
              <a:t>Check the model into the project repository</a:t>
            </a:r>
          </a:p>
          <a:p>
            <a:pPr marL="457200" indent="-457200">
              <a:buFont typeface="+mj-lt"/>
              <a:buAutoNum type="arabicPeriod" startAt="8"/>
            </a:pPr>
            <a:r>
              <a:rPr lang="en-US" cap="none" dirty="0"/>
              <a:t>Have the model reviewed and address issues</a:t>
            </a:r>
          </a:p>
          <a:p>
            <a:pPr marL="457200" indent="-457200">
              <a:buFont typeface="+mj-lt"/>
              <a:buAutoNum type="arabicPeriod" startAt="8"/>
            </a:pPr>
            <a:r>
              <a:rPr lang="en-US" cap="none" dirty="0"/>
              <a:t>Implement and test the model in the target database</a:t>
            </a:r>
          </a:p>
          <a:p>
            <a:pPr marL="457200" indent="-457200">
              <a:buFont typeface="+mj-lt"/>
              <a:buAutoNum type="arabicPeriod" startAt="8"/>
            </a:pPr>
            <a:r>
              <a:rPr lang="en-US" cap="none" dirty="0"/>
              <a:t>Generate DDL and check in project repository</a:t>
            </a:r>
          </a:p>
          <a:p>
            <a:pPr marL="457200" indent="-457200">
              <a:buFont typeface="+mj-lt"/>
              <a:buAutoNum type="arabicPeriod" startAt="8"/>
            </a:pPr>
            <a:r>
              <a:rPr lang="en-US" cap="none" dirty="0"/>
              <a:t>Publish the model diagrams and data dictionary</a:t>
            </a:r>
          </a:p>
        </p:txBody>
      </p:sp>
      <p:sp>
        <p:nvSpPr>
          <p:cNvPr id="6" name="TextBox 5">
            <a:extLst>
              <a:ext uri="{FF2B5EF4-FFF2-40B4-BE49-F238E27FC236}">
                <a16:creationId xmlns:a16="http://schemas.microsoft.com/office/drawing/2014/main" id="{ABDB06F3-378F-7FAE-4C14-B7C2C3C26219}"/>
              </a:ext>
            </a:extLst>
          </p:cNvPr>
          <p:cNvSpPr txBox="1"/>
          <p:nvPr/>
        </p:nvSpPr>
        <p:spPr>
          <a:xfrm>
            <a:off x="184029" y="6354792"/>
            <a:ext cx="5601419" cy="369332"/>
          </a:xfrm>
          <a:prstGeom prst="rect">
            <a:avLst/>
          </a:prstGeom>
          <a:noFill/>
        </p:spPr>
        <p:txBody>
          <a:bodyPr wrap="square" rtlCol="0">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3850863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1:few and 1:handful Relationships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3"/>
            <a:ext cx="10363826" cy="2098652"/>
          </a:xfrm>
        </p:spPr>
        <p:txBody>
          <a:bodyPr>
            <a:normAutofit/>
          </a:bodyPr>
          <a:lstStyle/>
          <a:p>
            <a:r>
              <a:rPr lang="en-US" cap="none" dirty="0"/>
              <a:t>Not a lot of N, but a little of N. Typically a cardinality of 1:handful will favor embedding subdocuments.</a:t>
            </a:r>
          </a:p>
          <a:p>
            <a:r>
              <a:rPr lang="en-US" cap="none" dirty="0"/>
              <a:t>Like a person’s known email addresses, or the names of the quality inspectors who inspected a finished product. Just a few of N is a good candidate for embedding </a:t>
            </a:r>
            <a:r>
              <a:rPr lang="en-US" b="1" cap="none" dirty="0"/>
              <a:t>if N doesn’t need to be queried on its own, outside the context of the containing document</a:t>
            </a:r>
            <a:r>
              <a:rPr lang="en-US" cap="none" dirty="0"/>
              <a:t>.</a:t>
            </a:r>
          </a:p>
        </p:txBody>
      </p:sp>
      <p:sp>
        <p:nvSpPr>
          <p:cNvPr id="4" name="TextBox 3">
            <a:extLst>
              <a:ext uri="{FF2B5EF4-FFF2-40B4-BE49-F238E27FC236}">
                <a16:creationId xmlns:a16="http://schemas.microsoft.com/office/drawing/2014/main" id="{FC27F33A-D28D-999C-ED72-B6A39BFCC9F2}"/>
              </a:ext>
            </a:extLst>
          </p:cNvPr>
          <p:cNvSpPr txBox="1"/>
          <p:nvPr/>
        </p:nvSpPr>
        <p:spPr>
          <a:xfrm>
            <a:off x="175846" y="5916316"/>
            <a:ext cx="7197969" cy="646331"/>
          </a:xfrm>
          <a:prstGeom prst="rect">
            <a:avLst/>
          </a:prstGeom>
          <a:noFill/>
        </p:spPr>
        <p:txBody>
          <a:bodyPr wrap="square" rtlCol="0">
            <a:spAutoFit/>
          </a:bodyPr>
          <a:lstStyle/>
          <a:p>
            <a:r>
              <a:rPr lang="en-US" sz="1800" dirty="0">
                <a:effectLst/>
                <a:latin typeface="Arial" panose="020B0604020202020204" pitchFamily="34" charset="0"/>
                <a:ea typeface="Arial" panose="020B0604020202020204" pitchFamily="34" charset="0"/>
              </a:rPr>
              <a:t>“Just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because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embed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doesn’t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mean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should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embed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William</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Zola,</a:t>
            </a:r>
            <a:r>
              <a:rPr lang="en-US" sz="1800" spc="-15" dirty="0">
                <a:effectLst/>
                <a:latin typeface="Arial" panose="020B0604020202020204" pitchFamily="34" charset="0"/>
                <a:ea typeface="Arial" panose="020B0604020202020204" pitchFamily="34" charset="0"/>
              </a:rPr>
              <a:t> </a:t>
            </a:r>
            <a:r>
              <a:rPr lang="en-US" sz="1800" u="none" strike="noStrike" dirty="0">
                <a:solidFill>
                  <a:srgbClr val="2051C5"/>
                </a:solidFill>
                <a:effectLst/>
                <a:latin typeface="Arial" panose="020B0604020202020204" pitchFamily="34" charset="0"/>
                <a:ea typeface="Arial" panose="020B0604020202020204" pitchFamily="34" charset="0"/>
                <a:hlinkClick r:id="rId3"/>
              </a:rPr>
              <a:t>MongoDB</a:t>
            </a:r>
            <a:r>
              <a:rPr lang="en-US" sz="1800" u="none" strike="noStrike" spc="-5" dirty="0">
                <a:solidFill>
                  <a:srgbClr val="2051C5"/>
                </a:solidFill>
                <a:effectLst/>
                <a:latin typeface="Arial" panose="020B0604020202020204" pitchFamily="34" charset="0"/>
                <a:ea typeface="Arial" panose="020B0604020202020204" pitchFamily="34" charset="0"/>
                <a:hlinkClick r:id="rId3"/>
              </a:rPr>
              <a:t> </a:t>
            </a:r>
            <a:r>
              <a:rPr lang="en-US" sz="1800" u="none" strike="noStrike" spc="-10" dirty="0" err="1">
                <a:solidFill>
                  <a:srgbClr val="2051C5"/>
                </a:solidFill>
                <a:effectLst/>
                <a:latin typeface="Arial" panose="020B0604020202020204" pitchFamily="34" charset="0"/>
                <a:ea typeface="Arial" panose="020B0604020202020204" pitchFamily="34" charset="0"/>
                <a:hlinkClick r:id="rId3"/>
              </a:rPr>
              <a:t>documenation</a:t>
            </a:r>
            <a:endParaRPr lang="en-US" sz="180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52D99C08-7E1F-B27F-FF3A-750E5EE9C1E1}"/>
              </a:ext>
            </a:extLst>
          </p:cNvPr>
          <p:cNvSpPr txBox="1"/>
          <p:nvPr/>
        </p:nvSpPr>
        <p:spPr>
          <a:xfrm>
            <a:off x="913149" y="3786554"/>
            <a:ext cx="10364451" cy="1754326"/>
          </a:xfrm>
          <a:prstGeom prst="rect">
            <a:avLst/>
          </a:prstGeom>
          <a:solidFill>
            <a:schemeClr val="bg1"/>
          </a:solidFill>
        </p:spPr>
        <p:txBody>
          <a:bodyPr wrap="square" rtlCol="0">
            <a:spAutoFit/>
          </a:bodyPr>
          <a:lstStyle/>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_id: </a:t>
            </a:r>
            <a:r>
              <a:rPr lang="en-US" dirty="0" err="1">
                <a:latin typeface="Courier New" panose="02070309020205020404" pitchFamily="49" charset="0"/>
                <a:cs typeface="Courier New" panose="02070309020205020404" pitchFamily="49" charset="0"/>
              </a:rPr>
              <a:t>ObjectId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product_id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ObjectId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product_name</a:t>
            </a:r>
            <a:r>
              <a:rPr lang="en-US" dirty="0">
                <a:latin typeface="Courier New" panose="02070309020205020404" pitchFamily="49" charset="0"/>
                <a:cs typeface="Courier New" panose="02070309020205020404" pitchFamily="49" charset="0"/>
              </a:rPr>
              <a:t>: str, </a:t>
            </a:r>
            <a:r>
              <a:rPr lang="en-US" dirty="0" err="1">
                <a:latin typeface="Courier New" panose="02070309020205020404" pitchFamily="49" charset="0"/>
                <a:cs typeface="Courier New" panose="02070309020205020404" pitchFamily="49" charset="0"/>
              </a:rPr>
              <a:t>produced_ts</a:t>
            </a:r>
            <a:r>
              <a:rPr lang="en-US" dirty="0">
                <a:latin typeface="Courier New" panose="02070309020205020404" pitchFamily="49" charset="0"/>
                <a:cs typeface="Courier New" panose="02070309020205020404" pitchFamily="49" charset="0"/>
              </a:rPr>
              <a:t>: date, </a:t>
            </a:r>
            <a:r>
              <a:rPr lang="en-US" dirty="0" err="1">
                <a:latin typeface="Courier New" panose="02070309020205020404" pitchFamily="49" charset="0"/>
                <a:cs typeface="Courier New" panose="02070309020205020404" pitchFamily="49" charset="0"/>
              </a:rPr>
              <a:t>serial_num</a:t>
            </a:r>
            <a:r>
              <a:rPr lang="en-US" dirty="0">
                <a:latin typeface="Courier New" panose="02070309020205020404" pitchFamily="49" charset="0"/>
                <a:cs typeface="Courier New" panose="02070309020205020404" pitchFamily="49" charset="0"/>
              </a:rPr>
              <a:t>: str, </a:t>
            </a:r>
            <a:r>
              <a:rPr lang="en-US" dirty="0" err="1">
                <a:latin typeface="Courier New" panose="02070309020205020404" pitchFamily="49" charset="0"/>
                <a:cs typeface="Courier New" panose="02070309020205020404" pitchFamily="49" charset="0"/>
              </a:rPr>
              <a:t>model_num</a:t>
            </a:r>
            <a:r>
              <a:rPr lang="en-US" dirty="0">
                <a:latin typeface="Courier New" panose="02070309020205020404" pitchFamily="49" charset="0"/>
                <a:cs typeface="Courier New" panose="02070309020205020404" pitchFamily="49" charset="0"/>
              </a:rPr>
              <a:t>: str,</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qa_inspectors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ObjectId</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21756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1:many Relationships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lnSpcReduction="10000"/>
          </a:bodyPr>
          <a:lstStyle/>
          <a:p>
            <a:r>
              <a:rPr lang="en-US" cap="none" dirty="0"/>
              <a:t>If the potential quantity of N is in 10’s, to scores, to low hundreds, then it might be OK to embed in the parent document, particularly if it is just an array of doc IDs pointing to the full documents for N, or maybe sporting a denormalized field or two per reference. If you need additional information about each N in the parent doc, you use an application-level join to bring them together.</a:t>
            </a:r>
          </a:p>
          <a:p>
            <a:r>
              <a:rPr lang="en-US" cap="none" dirty="0"/>
              <a:t>But if the cardinality may reach several hundred to thousands or more, then it is usually better to make a separate collection for the N side, and have a parent reference on the N side, especially if each one of N carries with it additional attributes or is updated a little or a lot.</a:t>
            </a:r>
          </a:p>
          <a:p>
            <a:r>
              <a:rPr lang="en-US" cap="none" dirty="0"/>
              <a:t>Embedding a large array of objects is typically the wrong choice, creating bloated documents that are wrong for document databases on several fronts. Remember the 16MB limit per document if embedding large arrays of sub-documents, or arrays that can grow without bound.</a:t>
            </a:r>
          </a:p>
        </p:txBody>
      </p:sp>
    </p:spTree>
    <p:extLst>
      <p:ext uri="{BB962C8B-B14F-4D97-AF65-F5344CB8AC3E}">
        <p14:creationId xmlns:p14="http://schemas.microsoft.com/office/powerpoint/2010/main" val="2920333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1:tons Relationships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“Tons” might be considered 10K, 100K or even 1M+ records that belong to the parent entity. Some MongoDB consultants and authors refer to this cardinality as 1:squillions (a word they invented). If there could be tons of N, say the historical call records for each customer in a mobile phone company, you would definitely NOT embed the call records within the customer, or even use child referencing (an array of call record document IDs kept within the customer), no matter how efficient. Can you imagine how often each customer record would have to be updated upon each new call, and the attendant index maintenance? The horror.</a:t>
            </a:r>
          </a:p>
          <a:p>
            <a:r>
              <a:rPr lang="en-US" cap="none" dirty="0"/>
              <a:t>With tons of N, you would typically reference the parent customer document within the child document. Using the example above, each of the millions of call record documents would contain a customer document ID pointing back to the customer that originated the call.</a:t>
            </a:r>
          </a:p>
          <a:p>
            <a:endParaRPr lang="en-US" cap="none" dirty="0"/>
          </a:p>
        </p:txBody>
      </p:sp>
      <p:sp>
        <p:nvSpPr>
          <p:cNvPr id="4" name="TextBox 3">
            <a:extLst>
              <a:ext uri="{FF2B5EF4-FFF2-40B4-BE49-F238E27FC236}">
                <a16:creationId xmlns:a16="http://schemas.microsoft.com/office/drawing/2014/main" id="{2FE97F19-9A5E-72A9-92A7-0D1C2DA1D058}"/>
              </a:ext>
            </a:extLst>
          </p:cNvPr>
          <p:cNvSpPr txBox="1"/>
          <p:nvPr/>
        </p:nvSpPr>
        <p:spPr>
          <a:xfrm>
            <a:off x="8979251" y="5052535"/>
            <a:ext cx="2861057" cy="1477328"/>
          </a:xfrm>
          <a:prstGeom prst="rect">
            <a:avLst/>
          </a:prstGeom>
          <a:solidFill>
            <a:schemeClr val="bg1"/>
          </a:solidFill>
        </p:spPr>
        <p:txBody>
          <a:bodyPr wrap="square" rtlCol="0">
            <a:spAutoFit/>
          </a:bodyPr>
          <a:lstStyle/>
          <a:p>
            <a:r>
              <a:rPr lang="en-US" dirty="0">
                <a:latin typeface="Courier New" panose="02070309020205020404" pitchFamily="49" charset="0"/>
                <a:cs typeface="Courier New" panose="02070309020205020404" pitchFamily="49" charset="0"/>
              </a:rPr>
              <a:t>{_id: </a:t>
            </a:r>
            <a:r>
              <a:rPr lang="en-US" dirty="0" err="1">
                <a:latin typeface="Courier New" panose="02070309020205020404" pitchFamily="49" charset="0"/>
                <a:cs typeface="Courier New" panose="02070309020205020404" pitchFamily="49" charset="0"/>
              </a:rPr>
              <a:t>ObjectId</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customer: </a:t>
            </a:r>
            <a:r>
              <a:rPr lang="en-US" dirty="0" err="1">
                <a:latin typeface="Courier New" panose="02070309020205020404" pitchFamily="49" charset="0"/>
                <a:cs typeface="Courier New" panose="02070309020205020404" pitchFamily="49" charset="0"/>
              </a:rPr>
              <a:t>ObjectId</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called_tn</a:t>
            </a:r>
            <a:r>
              <a:rPr lang="en-US" dirty="0">
                <a:latin typeface="Courier New" panose="02070309020205020404" pitchFamily="49" charset="0"/>
                <a:cs typeface="Courier New" panose="02070309020205020404" pitchFamily="49" charset="0"/>
              </a:rPr>
              <a:t>: str</a:t>
            </a:r>
          </a:p>
          <a:p>
            <a:r>
              <a:rPr lang="en-US" dirty="0" err="1">
                <a:latin typeface="Courier New" panose="02070309020205020404" pitchFamily="49" charset="0"/>
                <a:cs typeface="Courier New" panose="02070309020205020404" pitchFamily="49" charset="0"/>
              </a:rPr>
              <a:t>call_seconds</a:t>
            </a:r>
            <a:r>
              <a:rPr lang="en-US" dirty="0">
                <a:latin typeface="Courier New" panose="02070309020205020404" pitchFamily="49" charset="0"/>
                <a:cs typeface="Courier New" panose="02070309020205020404" pitchFamily="49" charset="0"/>
              </a:rPr>
              <a:t>: int</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05908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Denormalization</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4806683"/>
          </a:xfrm>
        </p:spPr>
        <p:txBody>
          <a:bodyPr>
            <a:normAutofit lnSpcReduction="10000"/>
          </a:bodyPr>
          <a:lstStyle/>
          <a:p>
            <a:r>
              <a:rPr lang="en-US" cap="none" dirty="0"/>
              <a:t>Normalization is the process of breaking information down into its most atomic units and ensuring </a:t>
            </a:r>
            <a:r>
              <a:rPr lang="en-US" b="1" cap="none" dirty="0"/>
              <a:t>each piece of data is mastered in only one place and not duplicated</a:t>
            </a:r>
            <a:r>
              <a:rPr lang="en-US" cap="none" dirty="0"/>
              <a:t>. Each point of duplication is another chance for mistakes to be made and data to get out of sync with the master source.</a:t>
            </a:r>
          </a:p>
          <a:p>
            <a:r>
              <a:rPr lang="en-US" cap="none" dirty="0"/>
              <a:t>Denormalization is the process of </a:t>
            </a:r>
            <a:r>
              <a:rPr lang="en-US" b="1" cap="none" dirty="0"/>
              <a:t>duplicating data in strategic places to improve performance </a:t>
            </a:r>
            <a:r>
              <a:rPr lang="en-US" cap="none" dirty="0"/>
              <a:t>and optimize read operations.</a:t>
            </a:r>
          </a:p>
          <a:p>
            <a:r>
              <a:rPr lang="en-US" cap="none" dirty="0"/>
              <a:t>In the world of NoSQL and document DBs, denormalization is expected and acceptable. And yet the dangers posed by denormalization don’t go away. Duplications must be managed by humans, code (and tests) to ensure it stays in sync with the master document or data source. </a:t>
            </a:r>
          </a:p>
          <a:p>
            <a:r>
              <a:rPr lang="en-US" cap="none" dirty="0"/>
              <a:t>If updates to that attribute happen frequently, then it greatly reduces the attractiveness of denormalizing.</a:t>
            </a:r>
          </a:p>
          <a:p>
            <a:r>
              <a:rPr lang="en-US" cap="none" dirty="0"/>
              <a:t>The more duplication, the more spinning plates must be maintained, the more likely errors will happen, the more data gets out of sync, and your company gets “</a:t>
            </a:r>
            <a:r>
              <a:rPr lang="en-US" cap="none" dirty="0">
                <a:solidFill>
                  <a:srgbClr val="FF0000"/>
                </a:solidFill>
              </a:rPr>
              <a:t>never consistency</a:t>
            </a:r>
            <a:r>
              <a:rPr lang="en-US" cap="none" dirty="0"/>
              <a:t>.”</a:t>
            </a:r>
          </a:p>
          <a:p>
            <a:endParaRPr lang="en-US" cap="none" dirty="0"/>
          </a:p>
        </p:txBody>
      </p:sp>
    </p:spTree>
    <p:extLst>
      <p:ext uri="{BB962C8B-B14F-4D97-AF65-F5344CB8AC3E}">
        <p14:creationId xmlns:p14="http://schemas.microsoft.com/office/powerpoint/2010/main" val="1331992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Denormalize from Child to Parent</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4806683"/>
          </a:xfrm>
        </p:spPr>
        <p:txBody>
          <a:bodyPr>
            <a:normAutofit/>
          </a:bodyPr>
          <a:lstStyle/>
          <a:p>
            <a:pPr>
              <a:lnSpc>
                <a:spcPct val="103000"/>
              </a:lnSpc>
              <a:spcBef>
                <a:spcPts val="0"/>
              </a:spcBef>
            </a:pPr>
            <a:r>
              <a:rPr lang="en-US" cap="none" dirty="0">
                <a:effectLst/>
                <a:ea typeface="Arial" panose="020B0604020202020204" pitchFamily="34" charset="0"/>
              </a:rPr>
              <a:t>If the application demands it, you can choose the most frequently needed attributes in the child document and include them in the embedded subdocument</a:t>
            </a:r>
            <a:r>
              <a:rPr lang="en-US" cap="none" spc="-15" dirty="0">
                <a:effectLst/>
                <a:ea typeface="Arial" panose="020B0604020202020204" pitchFamily="34" charset="0"/>
              </a:rPr>
              <a:t> </a:t>
            </a:r>
            <a:r>
              <a:rPr lang="en-US" cap="none" dirty="0">
                <a:effectLst/>
                <a:ea typeface="Arial" panose="020B0604020202020204" pitchFamily="34" charset="0"/>
              </a:rPr>
              <a:t>in</a:t>
            </a:r>
            <a:r>
              <a:rPr lang="en-US" cap="none" spc="-15" dirty="0">
                <a:effectLst/>
                <a:ea typeface="Arial" panose="020B0604020202020204" pitchFamily="34" charset="0"/>
              </a:rPr>
              <a:t> </a:t>
            </a:r>
            <a:r>
              <a:rPr lang="en-US" cap="none" dirty="0">
                <a:effectLst/>
                <a:ea typeface="Arial" panose="020B0604020202020204" pitchFamily="34" charset="0"/>
              </a:rPr>
              <a:t>the</a:t>
            </a:r>
            <a:r>
              <a:rPr lang="en-US" cap="none" spc="-15" dirty="0">
                <a:effectLst/>
                <a:ea typeface="Arial" panose="020B0604020202020204" pitchFamily="34" charset="0"/>
              </a:rPr>
              <a:t> </a:t>
            </a:r>
            <a:r>
              <a:rPr lang="en-US" cap="none" dirty="0">
                <a:effectLst/>
                <a:ea typeface="Arial" panose="020B0604020202020204" pitchFamily="34" charset="0"/>
              </a:rPr>
              <a:t>parent.</a:t>
            </a:r>
            <a:endParaRPr lang="en-US" cap="none" spc="-15" dirty="0">
              <a:ea typeface="Arial" panose="020B0604020202020204" pitchFamily="34" charset="0"/>
            </a:endParaRPr>
          </a:p>
          <a:p>
            <a:pPr marL="533400" lvl="1">
              <a:lnSpc>
                <a:spcPct val="103000"/>
              </a:lnSpc>
              <a:spcBef>
                <a:spcPts val="0"/>
              </a:spcBef>
            </a:pPr>
            <a:r>
              <a:rPr lang="en-US" cap="none" dirty="0">
                <a:effectLst/>
                <a:ea typeface="Arial" panose="020B0604020202020204" pitchFamily="34" charset="0"/>
              </a:rPr>
              <a:t>The requirements demand &lt;1s lookup of the customer’s last 12 months of purchases. We can keep</a:t>
            </a:r>
            <a:r>
              <a:rPr lang="en-US" cap="none" spc="-15" dirty="0">
                <a:effectLst/>
                <a:ea typeface="Arial" panose="020B0604020202020204" pitchFamily="34" charset="0"/>
              </a:rPr>
              <a:t> </a:t>
            </a:r>
            <a:r>
              <a:rPr lang="en-US" cap="none" spc="-15" dirty="0">
                <a:ea typeface="Arial" panose="020B0604020202020204" pitchFamily="34" charset="0"/>
              </a:rPr>
              <a:t>an array of </a:t>
            </a:r>
            <a:r>
              <a:rPr lang="en-US" cap="none" spc="-15" dirty="0" err="1">
                <a:ea typeface="Arial" panose="020B0604020202020204" pitchFamily="34" charset="0"/>
              </a:rPr>
              <a:t>purchase_id</a:t>
            </a:r>
            <a:r>
              <a:rPr lang="en-US" cap="none" spc="-15" dirty="0">
                <a:ea typeface="Arial" panose="020B0604020202020204" pitchFamily="34" charset="0"/>
              </a:rPr>
              <a:t> references within each customer document.</a:t>
            </a:r>
            <a:endParaRPr lang="en-US" cap="none" dirty="0">
              <a:effectLst/>
              <a:ea typeface="Arial" panose="020B0604020202020204" pitchFamily="34" charset="0"/>
            </a:endParaRPr>
          </a:p>
          <a:p>
            <a:pPr marL="76200" marR="113030">
              <a:lnSpc>
                <a:spcPct val="103000"/>
              </a:lnSpc>
              <a:spcBef>
                <a:spcPts val="760"/>
              </a:spcBef>
              <a:spcAft>
                <a:spcPts val="0"/>
              </a:spcAft>
            </a:pPr>
            <a:r>
              <a:rPr lang="en-US" cap="none" dirty="0">
                <a:effectLst/>
                <a:ea typeface="Arial" panose="020B0604020202020204" pitchFamily="34" charset="0"/>
              </a:rPr>
              <a:t>But if the application also typically needs the purchase date and time, and purchase total, and those rarely (if ever) change, we could denormalize (duplicate) those values from the purchase collection, and include those attributes with each</a:t>
            </a:r>
            <a:r>
              <a:rPr lang="en-US" cap="none" spc="-15" dirty="0">
                <a:effectLst/>
                <a:ea typeface="Arial" panose="020B0604020202020204" pitchFamily="34" charset="0"/>
              </a:rPr>
              <a:t> </a:t>
            </a:r>
            <a:r>
              <a:rPr lang="en-US" cap="none" dirty="0" err="1">
                <a:effectLst/>
                <a:ea typeface="Arial" panose="020B0604020202020204" pitchFamily="34" charset="0"/>
              </a:rPr>
              <a:t>purchase_id</a:t>
            </a:r>
            <a:r>
              <a:rPr lang="en-US" cap="none" spc="-15" dirty="0">
                <a:effectLst/>
                <a:ea typeface="Arial" panose="020B0604020202020204" pitchFamily="34" charset="0"/>
              </a:rPr>
              <a:t> </a:t>
            </a:r>
            <a:r>
              <a:rPr lang="en-US" cap="none" dirty="0">
                <a:effectLst/>
                <a:ea typeface="Arial" panose="020B0604020202020204" pitchFamily="34" charset="0"/>
              </a:rPr>
              <a:t>in</a:t>
            </a:r>
            <a:r>
              <a:rPr lang="en-US" cap="none" spc="-15" dirty="0">
                <a:effectLst/>
                <a:ea typeface="Arial" panose="020B0604020202020204" pitchFamily="34" charset="0"/>
              </a:rPr>
              <a:t> </a:t>
            </a:r>
            <a:r>
              <a:rPr lang="en-US" cap="none" dirty="0">
                <a:effectLst/>
                <a:ea typeface="Arial" panose="020B0604020202020204" pitchFamily="34" charset="0"/>
              </a:rPr>
              <a:t>the</a:t>
            </a:r>
            <a:r>
              <a:rPr lang="en-US" cap="none" spc="-15" dirty="0">
                <a:effectLst/>
                <a:ea typeface="Arial" panose="020B0604020202020204" pitchFamily="34" charset="0"/>
              </a:rPr>
              <a:t> </a:t>
            </a:r>
            <a:r>
              <a:rPr lang="en-US" cap="none" dirty="0">
                <a:effectLst/>
                <a:ea typeface="Arial" panose="020B0604020202020204" pitchFamily="34" charset="0"/>
              </a:rPr>
              <a:t>array</a:t>
            </a:r>
            <a:r>
              <a:rPr lang="en-US" cap="none" spc="-15" dirty="0">
                <a:effectLst/>
                <a:ea typeface="Arial" panose="020B0604020202020204" pitchFamily="34" charset="0"/>
              </a:rPr>
              <a:t> </a:t>
            </a:r>
            <a:r>
              <a:rPr lang="en-US" cap="none" dirty="0">
                <a:effectLst/>
                <a:ea typeface="Arial" panose="020B0604020202020204" pitchFamily="34" charset="0"/>
              </a:rPr>
              <a:t>for</a:t>
            </a:r>
            <a:r>
              <a:rPr lang="en-US" cap="none" spc="-15" dirty="0">
                <a:effectLst/>
                <a:ea typeface="Arial" panose="020B0604020202020204" pitchFamily="34" charset="0"/>
              </a:rPr>
              <a:t> </a:t>
            </a:r>
            <a:r>
              <a:rPr lang="en-US" cap="none" dirty="0">
                <a:effectLst/>
                <a:ea typeface="Arial" panose="020B0604020202020204" pitchFamily="34" charset="0"/>
              </a:rPr>
              <a:t>each</a:t>
            </a:r>
            <a:r>
              <a:rPr lang="en-US" cap="none" spc="-15" dirty="0">
                <a:effectLst/>
                <a:ea typeface="Arial" panose="020B0604020202020204" pitchFamily="34" charset="0"/>
              </a:rPr>
              <a:t> </a:t>
            </a:r>
            <a:r>
              <a:rPr lang="en-US" cap="none" dirty="0">
                <a:effectLst/>
                <a:ea typeface="Arial" panose="020B0604020202020204" pitchFamily="34" charset="0"/>
              </a:rPr>
              <a:t>customer.</a:t>
            </a:r>
          </a:p>
          <a:p>
            <a:pPr marL="533400" marR="113030" lvl="1">
              <a:lnSpc>
                <a:spcPct val="103000"/>
              </a:lnSpc>
              <a:spcBef>
                <a:spcPts val="760"/>
              </a:spcBef>
            </a:pPr>
            <a:r>
              <a:rPr lang="en-US" cap="none" spc="-15" dirty="0">
                <a:ea typeface="Arial" panose="020B0604020202020204" pitchFamily="34" charset="0"/>
              </a:rPr>
              <a:t>We would replace the array of </a:t>
            </a:r>
            <a:r>
              <a:rPr lang="en-US" cap="none" spc="-15" dirty="0" err="1">
                <a:ea typeface="Arial" panose="020B0604020202020204" pitchFamily="34" charset="0"/>
              </a:rPr>
              <a:t>purchase_id’s</a:t>
            </a:r>
            <a:r>
              <a:rPr lang="en-US" cap="none" spc="-15" dirty="0">
                <a:ea typeface="Arial" panose="020B0604020202020204" pitchFamily="34" charset="0"/>
              </a:rPr>
              <a:t> with an array of subdocuments, each containing </a:t>
            </a:r>
            <a:r>
              <a:rPr lang="en-US" cap="none" spc="-15" dirty="0" err="1">
                <a:ea typeface="Arial" panose="020B0604020202020204" pitchFamily="34" charset="0"/>
              </a:rPr>
              <a:t>purchase_id</a:t>
            </a:r>
            <a:r>
              <a:rPr lang="en-US" cap="none" spc="-15" dirty="0">
                <a:ea typeface="Arial" panose="020B0604020202020204" pitchFamily="34" charset="0"/>
              </a:rPr>
              <a:t>, </a:t>
            </a:r>
            <a:r>
              <a:rPr lang="en-US" cap="none" spc="-15" dirty="0" err="1">
                <a:ea typeface="Arial" panose="020B0604020202020204" pitchFamily="34" charset="0"/>
              </a:rPr>
              <a:t>purchase_ts</a:t>
            </a:r>
            <a:r>
              <a:rPr lang="en-US" cap="none" spc="-15" dirty="0">
                <a:ea typeface="Arial" panose="020B0604020202020204" pitchFamily="34" charset="0"/>
              </a:rPr>
              <a:t>, and </a:t>
            </a:r>
            <a:r>
              <a:rPr lang="en-US" cap="none" spc="-15" dirty="0" err="1">
                <a:ea typeface="Arial" panose="020B0604020202020204" pitchFamily="34" charset="0"/>
              </a:rPr>
              <a:t>purchase_total</a:t>
            </a:r>
            <a:r>
              <a:rPr lang="en-US" cap="none" spc="-15" dirty="0">
                <a:ea typeface="Arial" panose="020B0604020202020204" pitchFamily="34" charset="0"/>
              </a:rPr>
              <a:t> values in each </a:t>
            </a:r>
            <a:r>
              <a:rPr lang="en-US" cap="none" spc="-15" dirty="0" err="1">
                <a:ea typeface="Arial" panose="020B0604020202020204" pitchFamily="34" charset="0"/>
              </a:rPr>
              <a:t>subdoc</a:t>
            </a:r>
            <a:r>
              <a:rPr lang="en-US" cap="none" spc="-15" dirty="0">
                <a:ea typeface="Arial" panose="020B0604020202020204" pitchFamily="34" charset="0"/>
              </a:rPr>
              <a:t>. </a:t>
            </a:r>
          </a:p>
          <a:p>
            <a:pPr marL="76200" marR="113030">
              <a:lnSpc>
                <a:spcPct val="103000"/>
              </a:lnSpc>
              <a:spcBef>
                <a:spcPts val="760"/>
              </a:spcBef>
              <a:spcAft>
                <a:spcPts val="0"/>
              </a:spcAft>
            </a:pPr>
            <a:r>
              <a:rPr lang="en-US" cap="none" dirty="0">
                <a:effectLst/>
                <a:ea typeface="Arial" panose="020B0604020202020204" pitchFamily="34" charset="0"/>
              </a:rPr>
              <a:t>However,</a:t>
            </a:r>
            <a:r>
              <a:rPr lang="en-US" cap="none" spc="-15" dirty="0">
                <a:effectLst/>
                <a:ea typeface="Arial" panose="020B0604020202020204" pitchFamily="34" charset="0"/>
              </a:rPr>
              <a:t> </a:t>
            </a:r>
            <a:r>
              <a:rPr lang="en-US" cap="none" dirty="0">
                <a:effectLst/>
                <a:ea typeface="Arial" panose="020B0604020202020204" pitchFamily="34" charset="0"/>
              </a:rPr>
              <a:t>just</a:t>
            </a:r>
            <a:r>
              <a:rPr lang="en-US" cap="none" spc="-15" dirty="0">
                <a:effectLst/>
                <a:ea typeface="Arial" panose="020B0604020202020204" pitchFamily="34" charset="0"/>
              </a:rPr>
              <a:t> </a:t>
            </a:r>
            <a:r>
              <a:rPr lang="en-US" cap="none" dirty="0">
                <a:effectLst/>
                <a:ea typeface="Arial" panose="020B0604020202020204" pitchFamily="34" charset="0"/>
              </a:rPr>
              <a:t>because</a:t>
            </a:r>
            <a:r>
              <a:rPr lang="en-US" cap="none" spc="-15" dirty="0">
                <a:effectLst/>
                <a:ea typeface="Arial" panose="020B0604020202020204" pitchFamily="34" charset="0"/>
              </a:rPr>
              <a:t> </a:t>
            </a:r>
            <a:r>
              <a:rPr lang="en-US" cap="none" dirty="0">
                <a:effectLst/>
                <a:ea typeface="Arial" panose="020B0604020202020204" pitchFamily="34" charset="0"/>
              </a:rPr>
              <a:t>we</a:t>
            </a:r>
            <a:r>
              <a:rPr lang="en-US" cap="none" spc="-15" dirty="0">
                <a:effectLst/>
                <a:ea typeface="Arial" panose="020B0604020202020204" pitchFamily="34" charset="0"/>
              </a:rPr>
              <a:t> </a:t>
            </a:r>
            <a:r>
              <a:rPr lang="en-US" cap="none" dirty="0">
                <a:effectLst/>
                <a:ea typeface="Arial" panose="020B0604020202020204" pitchFamily="34" charset="0"/>
              </a:rPr>
              <a:t>are</a:t>
            </a:r>
            <a:r>
              <a:rPr lang="en-US" cap="none" spc="-15" dirty="0">
                <a:effectLst/>
                <a:ea typeface="Arial" panose="020B0604020202020204" pitchFamily="34" charset="0"/>
              </a:rPr>
              <a:t> </a:t>
            </a:r>
            <a:r>
              <a:rPr lang="en-US" cap="none" dirty="0">
                <a:effectLst/>
                <a:ea typeface="Arial" panose="020B0604020202020204" pitchFamily="34" charset="0"/>
              </a:rPr>
              <a:t>fairly</a:t>
            </a:r>
            <a:r>
              <a:rPr lang="en-US" cap="none" spc="-15" dirty="0">
                <a:effectLst/>
                <a:ea typeface="Arial" panose="020B0604020202020204" pitchFamily="34" charset="0"/>
              </a:rPr>
              <a:t> </a:t>
            </a:r>
            <a:r>
              <a:rPr lang="en-US" cap="none" dirty="0">
                <a:effectLst/>
                <a:ea typeface="Arial" panose="020B0604020202020204" pitchFamily="34" charset="0"/>
              </a:rPr>
              <a:t>certain</a:t>
            </a:r>
            <a:r>
              <a:rPr lang="en-US" cap="none" spc="-15" dirty="0">
                <a:effectLst/>
                <a:ea typeface="Arial" panose="020B0604020202020204" pitchFamily="34" charset="0"/>
              </a:rPr>
              <a:t> </a:t>
            </a:r>
            <a:r>
              <a:rPr lang="en-US" cap="none" dirty="0">
                <a:effectLst/>
                <a:ea typeface="Arial" panose="020B0604020202020204" pitchFamily="34" charset="0"/>
              </a:rPr>
              <a:t>a</a:t>
            </a:r>
            <a:r>
              <a:rPr lang="en-US" cap="none" spc="-15" dirty="0">
                <a:effectLst/>
                <a:ea typeface="Arial" panose="020B0604020202020204" pitchFamily="34" charset="0"/>
              </a:rPr>
              <a:t> </a:t>
            </a:r>
            <a:r>
              <a:rPr lang="en-US" cap="none" dirty="0">
                <a:effectLst/>
                <a:ea typeface="Arial" panose="020B0604020202020204" pitchFamily="34" charset="0"/>
              </a:rPr>
              <a:t>denormalized</a:t>
            </a:r>
            <a:r>
              <a:rPr lang="en-US" cap="none" spc="-15" dirty="0">
                <a:effectLst/>
                <a:ea typeface="Arial" panose="020B0604020202020204" pitchFamily="34" charset="0"/>
              </a:rPr>
              <a:t> </a:t>
            </a:r>
            <a:r>
              <a:rPr lang="en-US" cap="none" dirty="0">
                <a:effectLst/>
                <a:ea typeface="Arial" panose="020B0604020202020204" pitchFamily="34" charset="0"/>
              </a:rPr>
              <a:t>field</a:t>
            </a:r>
            <a:r>
              <a:rPr lang="en-US" cap="none" spc="-15" dirty="0">
                <a:effectLst/>
                <a:ea typeface="Arial" panose="020B0604020202020204" pitchFamily="34" charset="0"/>
              </a:rPr>
              <a:t> </a:t>
            </a:r>
            <a:r>
              <a:rPr lang="en-US" cap="none" dirty="0">
                <a:effectLst/>
                <a:ea typeface="Arial" panose="020B0604020202020204" pitchFamily="34" charset="0"/>
              </a:rPr>
              <a:t>won’t</a:t>
            </a:r>
            <a:r>
              <a:rPr lang="en-US" cap="none" spc="-15" dirty="0">
                <a:effectLst/>
                <a:ea typeface="Arial" panose="020B0604020202020204" pitchFamily="34" charset="0"/>
              </a:rPr>
              <a:t> </a:t>
            </a:r>
            <a:r>
              <a:rPr lang="en-US" cap="none" dirty="0">
                <a:effectLst/>
                <a:ea typeface="Arial" panose="020B0604020202020204" pitchFamily="34" charset="0"/>
              </a:rPr>
              <a:t>change</a:t>
            </a:r>
            <a:r>
              <a:rPr lang="en-US" cap="none" spc="-15" dirty="0">
                <a:effectLst/>
                <a:ea typeface="Arial" panose="020B0604020202020204" pitchFamily="34" charset="0"/>
              </a:rPr>
              <a:t> </a:t>
            </a:r>
            <a:r>
              <a:rPr lang="en-US" cap="none" dirty="0">
                <a:effectLst/>
                <a:ea typeface="Arial" panose="020B0604020202020204" pitchFamily="34" charset="0"/>
              </a:rPr>
              <a:t>does</a:t>
            </a:r>
            <a:r>
              <a:rPr lang="en-US" cap="none" spc="-15" dirty="0">
                <a:effectLst/>
                <a:ea typeface="Arial" panose="020B0604020202020204" pitchFamily="34" charset="0"/>
              </a:rPr>
              <a:t> </a:t>
            </a:r>
            <a:r>
              <a:rPr lang="en-US" cap="none" dirty="0">
                <a:effectLst/>
                <a:ea typeface="Arial" panose="020B0604020202020204" pitchFamily="34" charset="0"/>
              </a:rPr>
              <a:t>not</a:t>
            </a:r>
            <a:r>
              <a:rPr lang="en-US" cap="none" spc="-15" dirty="0">
                <a:effectLst/>
                <a:ea typeface="Arial" panose="020B0604020202020204" pitchFamily="34" charset="0"/>
              </a:rPr>
              <a:t> </a:t>
            </a:r>
            <a:r>
              <a:rPr lang="en-US" cap="none" dirty="0">
                <a:effectLst/>
                <a:ea typeface="Arial" panose="020B0604020202020204" pitchFamily="34" charset="0"/>
              </a:rPr>
              <a:t>mean that it won’t. You must still write code to ensure that the </a:t>
            </a:r>
            <a:r>
              <a:rPr lang="en-US" cap="none" dirty="0" err="1">
                <a:effectLst/>
                <a:ea typeface="Arial" panose="020B0604020202020204" pitchFamily="34" charset="0"/>
              </a:rPr>
              <a:t>purchase_total</a:t>
            </a:r>
            <a:r>
              <a:rPr lang="en-US" cap="none" dirty="0">
                <a:effectLst/>
                <a:ea typeface="Arial" panose="020B0604020202020204" pitchFamily="34" charset="0"/>
              </a:rPr>
              <a:t> and </a:t>
            </a:r>
            <a:r>
              <a:rPr lang="en-US" cap="none" dirty="0" err="1">
                <a:effectLst/>
                <a:ea typeface="Arial" panose="020B0604020202020204" pitchFamily="34" charset="0"/>
              </a:rPr>
              <a:t>purchase_ts</a:t>
            </a:r>
            <a:r>
              <a:rPr lang="en-US" cap="none" dirty="0">
                <a:effectLst/>
                <a:ea typeface="Arial" panose="020B0604020202020204" pitchFamily="34" charset="0"/>
              </a:rPr>
              <a:t> are updated, if they ever change in the master purchase document.</a:t>
            </a:r>
          </a:p>
          <a:p>
            <a:pPr marL="76200" marR="113030">
              <a:lnSpc>
                <a:spcPct val="103000"/>
              </a:lnSpc>
              <a:spcBef>
                <a:spcPts val="760"/>
              </a:spcBef>
              <a:spcAft>
                <a:spcPts val="0"/>
              </a:spcAft>
            </a:pPr>
            <a:r>
              <a:rPr lang="en-US" cap="none" dirty="0">
                <a:solidFill>
                  <a:srgbClr val="00B050"/>
                </a:solidFill>
                <a:ea typeface="Arial" panose="020B0604020202020204" pitchFamily="34" charset="0"/>
              </a:rPr>
              <a:t>D</a:t>
            </a:r>
            <a:r>
              <a:rPr lang="en-US" cap="none" dirty="0">
                <a:solidFill>
                  <a:srgbClr val="00B050"/>
                </a:solidFill>
                <a:effectLst/>
                <a:ea typeface="Arial" panose="020B0604020202020204" pitchFamily="34" charset="0"/>
              </a:rPr>
              <a:t>enormalization is only a good idea if the ratio of reads far outweighs the frequency of updates</a:t>
            </a:r>
            <a:r>
              <a:rPr lang="en-US" cap="none" dirty="0">
                <a:effectLst/>
                <a:ea typeface="Arial" panose="020B0604020202020204" pitchFamily="34" charset="0"/>
              </a:rPr>
              <a:t>.</a:t>
            </a:r>
          </a:p>
        </p:txBody>
      </p:sp>
    </p:spTree>
    <p:extLst>
      <p:ext uri="{BB962C8B-B14F-4D97-AF65-F5344CB8AC3E}">
        <p14:creationId xmlns:p14="http://schemas.microsoft.com/office/powerpoint/2010/main" val="2504170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Denormalize from Parent to Child</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This modeling option is rarely a good idea, unless you are certain the field being duplicated from the parent to the child document will never change, or if the quantity of documents in the child collection is small. If the field in the parent source document ever does change, you may have to update every child document where that value is found, which can be a very expensive operation if the child collection is in the millions or billions. {story}</a:t>
            </a:r>
          </a:p>
          <a:p>
            <a:r>
              <a:rPr lang="en-US" cap="none" dirty="0"/>
              <a:t>One example where putting parent fields on the child makes sense is when the child document is an historical record of how things stood at the point in time of document creation, like an event, log, or IoT sensor reading. Historical records are rarely, if ever, touched after their initial write, so this would be a good candidate for denormalization so the various parents don’t have to be joined at read-time. It is also the best use case I know of where a document DB is the perfect solution.</a:t>
            </a:r>
          </a:p>
        </p:txBody>
      </p:sp>
    </p:spTree>
    <p:extLst>
      <p:ext uri="{BB962C8B-B14F-4D97-AF65-F5344CB8AC3E}">
        <p14:creationId xmlns:p14="http://schemas.microsoft.com/office/powerpoint/2010/main" val="2322008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Bi-directional Relationships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This is a form of denormalizing that places references to the child in the parent document, </a:t>
            </a:r>
            <a:r>
              <a:rPr lang="en-US" b="1" cap="none" dirty="0"/>
              <a:t>and</a:t>
            </a:r>
            <a:r>
              <a:rPr lang="en-US" cap="none" dirty="0"/>
              <a:t> a reference to the parent document in the child. You can take it a step further by including critical fields from the referenced document so the reference doesn’t have to be joined until a less- frequently needed field is required.</a:t>
            </a:r>
          </a:p>
          <a:p>
            <a:r>
              <a:rPr lang="en-US" cap="none" dirty="0"/>
              <a:t>This is known as a circular relationship in relational modeling and is an abomination. But it is do-able in document schema modeling if the needs of the application demand it.</a:t>
            </a:r>
          </a:p>
        </p:txBody>
      </p:sp>
    </p:spTree>
    <p:extLst>
      <p:ext uri="{BB962C8B-B14F-4D97-AF65-F5344CB8AC3E}">
        <p14:creationId xmlns:p14="http://schemas.microsoft.com/office/powerpoint/2010/main" val="4224545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Design the Model: </a:t>
            </a:r>
            <a:r>
              <a:rPr lang="en-US" sz="2400" cap="none" dirty="0" err="1">
                <a:solidFill>
                  <a:schemeClr val="accent1">
                    <a:lumMod val="75000"/>
                  </a:schemeClr>
                </a:solidFill>
                <a:latin typeface="+mn-lt"/>
              </a:rPr>
              <a:t>Many:Many</a:t>
            </a:r>
            <a:r>
              <a:rPr lang="en-US" sz="2400" cap="none" dirty="0">
                <a:solidFill>
                  <a:schemeClr val="accent1">
                    <a:lumMod val="75000"/>
                  </a:schemeClr>
                </a:solidFill>
                <a:latin typeface="+mn-lt"/>
              </a:rPr>
              <a:t> Relationships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3"/>
            <a:ext cx="10363826" cy="801966"/>
          </a:xfrm>
        </p:spPr>
        <p:txBody>
          <a:bodyPr>
            <a:normAutofit/>
          </a:bodyPr>
          <a:lstStyle/>
          <a:p>
            <a:r>
              <a:rPr lang="en-US" cap="none" dirty="0"/>
              <a:t>Unlike relational, an associative entity is not required to model N:N relationships. You can embed an array of references (and denormalized fields) for one entity in the other and vice versa.</a:t>
            </a:r>
          </a:p>
        </p:txBody>
      </p:sp>
      <p:sp>
        <p:nvSpPr>
          <p:cNvPr id="4" name="TextBox 3">
            <a:extLst>
              <a:ext uri="{FF2B5EF4-FFF2-40B4-BE49-F238E27FC236}">
                <a16:creationId xmlns:a16="http://schemas.microsoft.com/office/drawing/2014/main" id="{D7C16AF3-43B3-6934-066E-2515CA833FC5}"/>
              </a:ext>
            </a:extLst>
          </p:cNvPr>
          <p:cNvSpPr txBox="1"/>
          <p:nvPr/>
        </p:nvSpPr>
        <p:spPr>
          <a:xfrm>
            <a:off x="912524" y="2609669"/>
            <a:ext cx="10364451" cy="3139321"/>
          </a:xfrm>
          <a:prstGeom prst="rect">
            <a:avLst/>
          </a:prstGeom>
          <a:solidFill>
            <a:schemeClr val="bg1"/>
          </a:solidFill>
        </p:spPr>
        <p:txBody>
          <a:bodyPr wrap="square" rtlCol="0">
            <a:spAutoFit/>
          </a:bodyPr>
          <a:lstStyle/>
          <a:p>
            <a:r>
              <a:rPr lang="en-US" dirty="0">
                <a:latin typeface="Courier New" panose="02070309020205020404" pitchFamily="49" charset="0"/>
                <a:cs typeface="Courier New" panose="02070309020205020404" pitchFamily="49" charset="0"/>
              </a:rPr>
              <a:t>// customer document schema</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_id: </a:t>
            </a:r>
            <a:r>
              <a:rPr lang="en-US" dirty="0" err="1">
                <a:latin typeface="Courier New" panose="02070309020205020404" pitchFamily="49" charset="0"/>
                <a:cs typeface="Courier New" panose="02070309020205020404" pitchFamily="49" charset="0"/>
              </a:rPr>
              <a:t>ObjectId</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customer_account_num</a:t>
            </a:r>
            <a:r>
              <a:rPr lang="en-US" dirty="0">
                <a:latin typeface="Courier New" panose="02070309020205020404" pitchFamily="49" charset="0"/>
                <a:cs typeface="Courier New" panose="02070309020205020404" pitchFamily="49" charset="0"/>
              </a:rPr>
              <a:t>: str,</a:t>
            </a:r>
          </a:p>
          <a:p>
            <a:r>
              <a:rPr lang="en-US" dirty="0" err="1">
                <a:latin typeface="Courier New" panose="02070309020205020404" pitchFamily="49" charset="0"/>
                <a:cs typeface="Courier New" panose="02070309020205020404" pitchFamily="49" charset="0"/>
              </a:rPr>
              <a:t>customer_first_name</a:t>
            </a:r>
            <a:r>
              <a:rPr lang="en-US" dirty="0">
                <a:latin typeface="Courier New" panose="02070309020205020404" pitchFamily="49" charset="0"/>
                <a:cs typeface="Courier New" panose="02070309020205020404" pitchFamily="49" charset="0"/>
              </a:rPr>
              <a:t>: str,</a:t>
            </a:r>
          </a:p>
          <a:p>
            <a:r>
              <a:rPr lang="en-US" dirty="0" err="1">
                <a:latin typeface="Courier New" panose="02070309020205020404" pitchFamily="49" charset="0"/>
                <a:cs typeface="Courier New" panose="02070309020205020404" pitchFamily="49" charset="0"/>
              </a:rPr>
              <a:t>customer_last_name</a:t>
            </a:r>
            <a:r>
              <a:rPr lang="en-US" dirty="0">
                <a:latin typeface="Courier New" panose="02070309020205020404" pitchFamily="49" charset="0"/>
                <a:cs typeface="Courier New" panose="02070309020205020404" pitchFamily="49" charset="0"/>
              </a:rPr>
              <a:t>: str,</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wishlist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product_id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ObjectId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product_name</a:t>
            </a:r>
            <a:r>
              <a:rPr lang="en-US" dirty="0">
                <a:latin typeface="Courier New" panose="02070309020205020404" pitchFamily="49" charset="0"/>
                <a:cs typeface="Courier New" panose="02070309020205020404" pitchFamily="49" charset="0"/>
              </a:rPr>
              <a:t>: str, </a:t>
            </a:r>
            <a:r>
              <a:rPr lang="en-US" dirty="0" err="1">
                <a:latin typeface="Courier New" panose="02070309020205020404" pitchFamily="49" charset="0"/>
                <a:cs typeface="Courier New" panose="02070309020205020404" pitchFamily="49" charset="0"/>
              </a:rPr>
              <a:t>added_to_wishlist_ts</a:t>
            </a:r>
            <a:r>
              <a:rPr lang="en-US" dirty="0">
                <a:latin typeface="Courier New" panose="02070309020205020404" pitchFamily="49" charset="0"/>
                <a:cs typeface="Courier New" panose="02070309020205020404" pitchFamily="49" charset="0"/>
              </a:rPr>
              <a:t>: date},</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90088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4ACAA19-0A39-D7AF-EB63-3703A01B08C4}"/>
              </a:ext>
            </a:extLst>
          </p:cNvPr>
          <p:cNvSpPr>
            <a:spLocks noGrp="1" noChangeArrowheads="1"/>
          </p:cNvSpPr>
          <p:nvPr>
            <p:ph sz="quarter" idx="13"/>
          </p:nvPr>
        </p:nvSpPr>
        <p:spPr bwMode="auto">
          <a:xfrm>
            <a:off x="5451231" y="1535113"/>
            <a:ext cx="6354638"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Approximation</a:t>
            </a:r>
            <a:r>
              <a:rPr kumimoji="0" lang="en-US" altLang="en-US" sz="1400" b="0" i="0" u="none" strike="noStrike" cap="none" normalizeH="0" baseline="0" dirty="0">
                <a:ln>
                  <a:noFill/>
                </a:ln>
                <a:solidFill>
                  <a:srgbClr val="626262"/>
                </a:solidFill>
                <a:effectLst/>
              </a:rPr>
              <a:t>: Fewer writes and calculations by saving only approximate values.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Attribute</a:t>
            </a:r>
            <a:r>
              <a:rPr kumimoji="0" lang="en-US" altLang="en-US" sz="1400" b="0" i="0" u="none" strike="noStrike" cap="none" normalizeH="0" baseline="0" dirty="0">
                <a:ln>
                  <a:noFill/>
                </a:ln>
                <a:solidFill>
                  <a:srgbClr val="626262"/>
                </a:solidFill>
                <a:effectLst/>
              </a:rPr>
              <a:t>: On large documents, index and query only on a subset of fields.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Bucket</a:t>
            </a:r>
            <a:r>
              <a:rPr kumimoji="0" lang="en-US" altLang="en-US" sz="1400" b="0" i="0" u="none" strike="noStrike" cap="none" normalizeH="0" baseline="0" dirty="0">
                <a:ln>
                  <a:noFill/>
                </a:ln>
                <a:solidFill>
                  <a:srgbClr val="626262"/>
                </a:solidFill>
                <a:effectLst/>
              </a:rPr>
              <a:t>: For streaming data or IoT applications, bucket values to reduce the number of documents. Pre-aggregation (sum, mean) simplifies data access.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Computed</a:t>
            </a:r>
            <a:r>
              <a:rPr kumimoji="0" lang="en-US" altLang="en-US" sz="1400" b="0" i="0" u="none" strike="noStrike" cap="none" normalizeH="0" baseline="0" dirty="0">
                <a:ln>
                  <a:noFill/>
                </a:ln>
                <a:solidFill>
                  <a:srgbClr val="626262"/>
                </a:solidFill>
                <a:effectLst/>
              </a:rPr>
              <a:t>: Avoids repeated computations on reads by doing them at writes or at regular intervals.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Document Versioning</a:t>
            </a:r>
            <a:r>
              <a:rPr kumimoji="0" lang="en-US" altLang="en-US" sz="1400" b="0" i="0" u="none" strike="noStrike" cap="none" normalizeH="0" baseline="0" dirty="0">
                <a:ln>
                  <a:noFill/>
                </a:ln>
                <a:solidFill>
                  <a:srgbClr val="626262"/>
                </a:solidFill>
                <a:effectLst/>
              </a:rPr>
              <a:t>: Allows different versions of documents to coexist.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Extended Reference</a:t>
            </a:r>
            <a:r>
              <a:rPr kumimoji="0" lang="en-US" altLang="en-US" sz="1400" b="0" i="0" u="none" strike="noStrike" cap="none" normalizeH="0" baseline="0" dirty="0">
                <a:ln>
                  <a:noFill/>
                </a:ln>
                <a:solidFill>
                  <a:srgbClr val="626262"/>
                </a:solidFill>
                <a:effectLst/>
              </a:rPr>
              <a:t>: Avoid lots of joins by embedding only frequently accessed fields.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Outlier</a:t>
            </a:r>
            <a:r>
              <a:rPr kumimoji="0" lang="en-US" altLang="en-US" sz="1400" b="0" i="0" u="none" strike="noStrike" cap="none" normalizeH="0" baseline="0" dirty="0">
                <a:ln>
                  <a:noFill/>
                </a:ln>
                <a:solidFill>
                  <a:srgbClr val="626262"/>
                </a:solidFill>
                <a:effectLst/>
              </a:rPr>
              <a:t>: Data model and queries are designed for typical use cases, and not influenced by outliers.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Pre-Allocation</a:t>
            </a:r>
            <a:r>
              <a:rPr kumimoji="0" lang="en-US" altLang="en-US" sz="1400" b="0" i="0" u="none" strike="noStrike" cap="none" normalizeH="0" baseline="0" dirty="0">
                <a:ln>
                  <a:noFill/>
                </a:ln>
                <a:solidFill>
                  <a:srgbClr val="626262"/>
                </a:solidFill>
                <a:effectLst/>
              </a:rPr>
              <a:t>: Reduce memory reallocation and improve performance when document structure is known in advance.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Polymorphic</a:t>
            </a:r>
            <a:r>
              <a:rPr kumimoji="0" lang="en-US" altLang="en-US" sz="1400" b="0" i="0" u="none" strike="noStrike" cap="none" normalizeH="0" baseline="0" dirty="0">
                <a:ln>
                  <a:noFill/>
                </a:ln>
                <a:solidFill>
                  <a:srgbClr val="626262"/>
                </a:solidFill>
                <a:effectLst/>
              </a:rPr>
              <a:t>: Useful when documents are similar but don't have the same structure.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Schema Versioning</a:t>
            </a:r>
            <a:r>
              <a:rPr kumimoji="0" lang="en-US" altLang="en-US" sz="1400" b="0" i="0" u="none" strike="noStrike" cap="none" normalizeH="0" baseline="0" dirty="0">
                <a:ln>
                  <a:noFill/>
                </a:ln>
                <a:solidFill>
                  <a:srgbClr val="626262"/>
                </a:solidFill>
                <a:effectLst/>
              </a:rPr>
              <a:t>: Useful when schema evolves during the application's lifetime. Avoids downtime and technical debt.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Subset</a:t>
            </a:r>
            <a:r>
              <a:rPr kumimoji="0" lang="en-US" altLang="en-US" sz="1400" b="0" i="0" u="none" strike="noStrike" cap="none" normalizeH="0" baseline="0" dirty="0">
                <a:ln>
                  <a:noFill/>
                </a:ln>
                <a:solidFill>
                  <a:srgbClr val="626262"/>
                </a:solidFill>
                <a:effectLst/>
              </a:rPr>
              <a:t>: Useful when only some data is used by application. Smaller dataset will fit into RAM and improve performance.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rgbClr val="626262"/>
                </a:solidFill>
                <a:effectLst/>
              </a:rPr>
              <a:t>Tree</a:t>
            </a:r>
            <a:r>
              <a:rPr kumimoji="0" lang="en-US" altLang="en-US" sz="1400" b="0" i="0" u="none" strike="noStrike" cap="none" normalizeH="0" baseline="0" dirty="0">
                <a:ln>
                  <a:noFill/>
                </a:ln>
                <a:solidFill>
                  <a:srgbClr val="626262"/>
                </a:solidFill>
                <a:effectLst/>
              </a:rPr>
              <a:t>: Suited for hierarchical data. Application needs to manage updates to the graph.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Homework: Common Design Patterns</a:t>
            </a:r>
          </a:p>
        </p:txBody>
      </p:sp>
      <p:sp>
        <p:nvSpPr>
          <p:cNvPr id="4" name="TextBox 3">
            <a:extLst>
              <a:ext uri="{FF2B5EF4-FFF2-40B4-BE49-F238E27FC236}">
                <a16:creationId xmlns:a16="http://schemas.microsoft.com/office/drawing/2014/main" id="{C86CB49E-A9D5-9965-F33D-C0240C43DA9D}"/>
              </a:ext>
            </a:extLst>
          </p:cNvPr>
          <p:cNvSpPr txBox="1"/>
          <p:nvPr/>
        </p:nvSpPr>
        <p:spPr>
          <a:xfrm>
            <a:off x="152400" y="6166338"/>
            <a:ext cx="6318738" cy="646331"/>
          </a:xfrm>
          <a:prstGeom prst="rect">
            <a:avLst/>
          </a:prstGeom>
          <a:noFill/>
        </p:spPr>
        <p:txBody>
          <a:bodyPr wrap="square" rtlCol="0">
            <a:spAutoFit/>
          </a:bodyPr>
          <a:lstStyle/>
          <a:p>
            <a:r>
              <a:rPr lang="en-US" dirty="0"/>
              <a:t>Matrix and summarization from MongoDB training led by Daniel </a:t>
            </a:r>
            <a:r>
              <a:rPr lang="en-US" dirty="0" err="1"/>
              <a:t>Coupal</a:t>
            </a:r>
            <a:r>
              <a:rPr lang="en-US" dirty="0"/>
              <a:t>.</a:t>
            </a:r>
          </a:p>
        </p:txBody>
      </p:sp>
      <p:pic>
        <p:nvPicPr>
          <p:cNvPr id="6" name="Picture 5">
            <a:extLst>
              <a:ext uri="{FF2B5EF4-FFF2-40B4-BE49-F238E27FC236}">
                <a16:creationId xmlns:a16="http://schemas.microsoft.com/office/drawing/2014/main" id="{4ED24CD9-AC65-BB43-9480-995683F9A707}"/>
              </a:ext>
            </a:extLst>
          </p:cNvPr>
          <p:cNvPicPr>
            <a:picLocks noChangeAspect="1"/>
          </p:cNvPicPr>
          <p:nvPr/>
        </p:nvPicPr>
        <p:blipFill>
          <a:blip r:embed="rId3"/>
          <a:stretch>
            <a:fillRect/>
          </a:stretch>
        </p:blipFill>
        <p:spPr>
          <a:xfrm>
            <a:off x="386131" y="1449017"/>
            <a:ext cx="4924424" cy="4529752"/>
          </a:xfrm>
          <a:prstGeom prst="rect">
            <a:avLst/>
          </a:prstGeom>
        </p:spPr>
      </p:pic>
    </p:spTree>
    <p:extLst>
      <p:ext uri="{BB962C8B-B14F-4D97-AF65-F5344CB8AC3E}">
        <p14:creationId xmlns:p14="http://schemas.microsoft.com/office/powerpoint/2010/main" val="2784380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Homework: A 10-minute Modeling Example</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3"/>
            <a:ext cx="10363826" cy="801966"/>
          </a:xfrm>
        </p:spPr>
        <p:txBody>
          <a:bodyPr>
            <a:normAutofit/>
          </a:bodyPr>
          <a:lstStyle/>
          <a:p>
            <a:pPr marL="0" indent="0">
              <a:buNone/>
            </a:pPr>
            <a:r>
              <a:rPr lang="en-US" cap="none" dirty="0">
                <a:hlinkClick r:id="rId3"/>
              </a:rPr>
              <a:t>https://youtu.be/3GHZd0zv170?t=1550</a:t>
            </a:r>
            <a:r>
              <a:rPr lang="en-US" cap="none" dirty="0"/>
              <a:t> (video timepoint goes to example of modeling from requirements for a fictional company)</a:t>
            </a:r>
          </a:p>
        </p:txBody>
      </p:sp>
      <p:pic>
        <p:nvPicPr>
          <p:cNvPr id="6" name="Picture 5">
            <a:extLst>
              <a:ext uri="{FF2B5EF4-FFF2-40B4-BE49-F238E27FC236}">
                <a16:creationId xmlns:a16="http://schemas.microsoft.com/office/drawing/2014/main" id="{9B260904-5D54-E052-10AD-A1F8355B559E}"/>
              </a:ext>
            </a:extLst>
          </p:cNvPr>
          <p:cNvPicPr>
            <a:picLocks noChangeAspect="1"/>
          </p:cNvPicPr>
          <p:nvPr/>
        </p:nvPicPr>
        <p:blipFill>
          <a:blip r:embed="rId4"/>
          <a:stretch>
            <a:fillRect/>
          </a:stretch>
        </p:blipFill>
        <p:spPr>
          <a:xfrm>
            <a:off x="1118245" y="2337469"/>
            <a:ext cx="9954883" cy="4109518"/>
          </a:xfrm>
          <a:prstGeom prst="rect">
            <a:avLst/>
          </a:prstGeom>
        </p:spPr>
      </p:pic>
    </p:spTree>
    <p:extLst>
      <p:ext uri="{BB962C8B-B14F-4D97-AF65-F5344CB8AC3E}">
        <p14:creationId xmlns:p14="http://schemas.microsoft.com/office/powerpoint/2010/main" val="80148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96C41-864B-1CDB-9E1F-80F72453CC95}"/>
              </a:ext>
            </a:extLst>
          </p:cNvPr>
          <p:cNvSpPr>
            <a:spLocks noGrp="1"/>
          </p:cNvSpPr>
          <p:nvPr>
            <p:ph type="title"/>
          </p:nvPr>
        </p:nvSpPr>
        <p:spPr/>
        <p:txBody>
          <a:bodyPr>
            <a:normAutofit fontScale="90000"/>
          </a:bodyPr>
          <a:lstStyle/>
          <a:p>
            <a:r>
              <a:rPr lang="en-US" dirty="0"/>
              <a:t>Relational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Guiding Principles</a:t>
            </a:r>
          </a:p>
        </p:txBody>
      </p:sp>
      <p:sp>
        <p:nvSpPr>
          <p:cNvPr id="6" name="Content Placeholder 5">
            <a:extLst>
              <a:ext uri="{FF2B5EF4-FFF2-40B4-BE49-F238E27FC236}">
                <a16:creationId xmlns:a16="http://schemas.microsoft.com/office/drawing/2014/main" id="{DD161938-E245-9ADB-85C0-969730434AD6}"/>
              </a:ext>
            </a:extLst>
          </p:cNvPr>
          <p:cNvSpPr>
            <a:spLocks noGrp="1"/>
          </p:cNvSpPr>
          <p:nvPr>
            <p:ph sz="quarter" idx="13"/>
          </p:nvPr>
        </p:nvSpPr>
        <p:spPr/>
        <p:txBody>
          <a:bodyPr anchor="t">
            <a:normAutofit/>
          </a:bodyPr>
          <a:lstStyle/>
          <a:p>
            <a:r>
              <a:rPr lang="en-US" sz="2400" cap="none" dirty="0">
                <a:ea typeface="Times New Roman" panose="02020603050405020304" pitchFamily="18" charset="0"/>
              </a:rPr>
              <a:t>Know Your Data</a:t>
            </a:r>
          </a:p>
          <a:p>
            <a:r>
              <a:rPr lang="en-US" sz="2400" cap="none" dirty="0">
                <a:effectLst/>
                <a:ea typeface="Times New Roman" panose="02020603050405020304" pitchFamily="18" charset="0"/>
              </a:rPr>
              <a:t>Model First, Cleanly and </a:t>
            </a:r>
            <a:r>
              <a:rPr lang="en-US" sz="2400" cap="none" dirty="0">
                <a:ea typeface="Times New Roman" panose="02020603050405020304" pitchFamily="18" charset="0"/>
              </a:rPr>
              <a:t>Thoroughly</a:t>
            </a:r>
          </a:p>
          <a:p>
            <a:r>
              <a:rPr lang="en-US" sz="2400" cap="none" dirty="0">
                <a:effectLst/>
                <a:ea typeface="Times New Roman" panose="02020603050405020304" pitchFamily="18" charset="0"/>
              </a:rPr>
              <a:t>Duplication is a </a:t>
            </a:r>
            <a:r>
              <a:rPr lang="en-US" sz="2400" cap="none" dirty="0">
                <a:ea typeface="Times New Roman" panose="02020603050405020304" pitchFamily="18" charset="0"/>
              </a:rPr>
              <a:t>Disease</a:t>
            </a:r>
          </a:p>
          <a:p>
            <a:r>
              <a:rPr lang="en-US" sz="2400" cap="none" dirty="0">
                <a:effectLst/>
                <a:ea typeface="Times New Roman" panose="02020603050405020304" pitchFamily="18" charset="0"/>
              </a:rPr>
              <a:t>Name Things Well</a:t>
            </a:r>
          </a:p>
        </p:txBody>
      </p:sp>
      <p:sp>
        <p:nvSpPr>
          <p:cNvPr id="7" name="Content Placeholder 6">
            <a:extLst>
              <a:ext uri="{FF2B5EF4-FFF2-40B4-BE49-F238E27FC236}">
                <a16:creationId xmlns:a16="http://schemas.microsoft.com/office/drawing/2014/main" id="{DA86E109-6A51-A295-716C-1A9236767D3C}"/>
              </a:ext>
            </a:extLst>
          </p:cNvPr>
          <p:cNvSpPr>
            <a:spLocks noGrp="1"/>
          </p:cNvSpPr>
          <p:nvPr>
            <p:ph sz="quarter" idx="14"/>
          </p:nvPr>
        </p:nvSpPr>
        <p:spPr/>
        <p:txBody>
          <a:bodyPr>
            <a:normAutofit/>
          </a:bodyPr>
          <a:lstStyle/>
          <a:p>
            <a:r>
              <a:rPr lang="en-US" sz="2400" cap="none" dirty="0">
                <a:ea typeface="Times New Roman" panose="02020603050405020304" pitchFamily="18" charset="0"/>
              </a:rPr>
              <a:t>Keep it Simple</a:t>
            </a:r>
          </a:p>
          <a:p>
            <a:r>
              <a:rPr lang="en-US" sz="2400" cap="none" dirty="0">
                <a:effectLst/>
                <a:ea typeface="Times New Roman" panose="02020603050405020304" pitchFamily="18" charset="0"/>
              </a:rPr>
              <a:t>Protect Your Data</a:t>
            </a:r>
          </a:p>
          <a:p>
            <a:r>
              <a:rPr lang="en-US" sz="2400" cap="none" dirty="0">
                <a:ea typeface="Times New Roman" panose="02020603050405020304" pitchFamily="18" charset="0"/>
              </a:rPr>
              <a:t>Unleash Your Database</a:t>
            </a:r>
          </a:p>
          <a:p>
            <a:r>
              <a:rPr lang="en-US" sz="2400" cap="none" dirty="0">
                <a:effectLst/>
                <a:ea typeface="Times New Roman" panose="02020603050405020304" pitchFamily="18" charset="0"/>
              </a:rPr>
              <a:t>Design to End Goals from Day 1</a:t>
            </a:r>
          </a:p>
        </p:txBody>
      </p:sp>
      <p:sp>
        <p:nvSpPr>
          <p:cNvPr id="8" name="TextBox 7">
            <a:extLst>
              <a:ext uri="{FF2B5EF4-FFF2-40B4-BE49-F238E27FC236}">
                <a16:creationId xmlns:a16="http://schemas.microsoft.com/office/drawing/2014/main" id="{2A781439-FB48-A954-6F88-03120E97F4E2}"/>
              </a:ext>
            </a:extLst>
          </p:cNvPr>
          <p:cNvSpPr txBox="1"/>
          <p:nvPr/>
        </p:nvSpPr>
        <p:spPr>
          <a:xfrm>
            <a:off x="184029" y="6354792"/>
            <a:ext cx="5601419" cy="369332"/>
          </a:xfrm>
          <a:prstGeom prst="rect">
            <a:avLst/>
          </a:prstGeom>
          <a:noFill/>
        </p:spPr>
        <p:txBody>
          <a:bodyPr wrap="square" rtlCol="0">
            <a:spAutoFit/>
          </a:bodyPr>
          <a:lstStyle/>
          <a:p>
            <a:r>
              <a:rPr lang="en-US" dirty="0">
                <a:solidFill>
                  <a:srgbClr val="00B050"/>
                </a:solidFill>
              </a:rPr>
              <a:t>Send email to </a:t>
            </a:r>
            <a:r>
              <a:rPr lang="en-US" dirty="0">
                <a:solidFill>
                  <a:srgbClr val="0070C0"/>
                </a:solidFill>
                <a:hlinkClick r:id="rId3">
                  <a:extLst>
                    <a:ext uri="{A12FA001-AC4F-418D-AE19-62706E023703}">
                      <ahyp:hlinkClr xmlns:ahyp="http://schemas.microsoft.com/office/drawing/2018/hyperlinkcolor" val="tx"/>
                    </a:ext>
                  </a:extLst>
                </a:hlinkClick>
              </a:rPr>
              <a:t>bill.coulam@dbsherpa.com</a:t>
            </a:r>
            <a:r>
              <a:rPr lang="en-US" dirty="0">
                <a:solidFill>
                  <a:srgbClr val="0070C0"/>
                </a:solidFill>
              </a:rPr>
              <a:t> </a:t>
            </a:r>
            <a:r>
              <a:rPr lang="en-US" dirty="0">
                <a:solidFill>
                  <a:srgbClr val="00B050"/>
                </a:solidFill>
              </a:rPr>
              <a:t>for full article</a:t>
            </a:r>
          </a:p>
        </p:txBody>
      </p:sp>
    </p:spTree>
    <p:extLst>
      <p:ext uri="{BB962C8B-B14F-4D97-AF65-F5344CB8AC3E}">
        <p14:creationId xmlns:p14="http://schemas.microsoft.com/office/powerpoint/2010/main" val="1960721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Protect the Model</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fontScale="92500" lnSpcReduction="20000"/>
          </a:bodyPr>
          <a:lstStyle/>
          <a:p>
            <a:pPr marL="0" indent="0">
              <a:buNone/>
            </a:pPr>
            <a:r>
              <a:rPr lang="en-US" cap="none" dirty="0"/>
              <a:t>Much like strong typing and constraints in relational databases, document databases provide features that protect the data from missing/garbage/wild values.</a:t>
            </a:r>
          </a:p>
          <a:p>
            <a:pPr marL="0" indent="0">
              <a:buNone/>
            </a:pPr>
            <a:r>
              <a:rPr lang="en-US" cap="none" dirty="0"/>
              <a:t>Use JSON Schema to validate field type and valid values.</a:t>
            </a:r>
          </a:p>
          <a:p>
            <a:pPr marL="0" indent="0">
              <a:buNone/>
            </a:pPr>
            <a:r>
              <a:rPr lang="en-US" cap="none" dirty="0"/>
              <a:t>One can add JSON Schema validation to new and existing collections:</a:t>
            </a:r>
          </a:p>
          <a:p>
            <a:r>
              <a:rPr lang="en-US" cap="none" dirty="0"/>
              <a:t>new collections: </a:t>
            </a:r>
            <a:r>
              <a:rPr lang="en-US" cap="none" dirty="0" err="1"/>
              <a:t>db.createCollection</a:t>
            </a:r>
            <a:r>
              <a:rPr lang="en-US" cap="none" dirty="0"/>
              <a:t>() with validator option</a:t>
            </a:r>
          </a:p>
          <a:p>
            <a:r>
              <a:rPr lang="en-US" cap="none" dirty="0"/>
              <a:t>existing collections: </a:t>
            </a:r>
            <a:r>
              <a:rPr lang="en-US" cap="none" dirty="0" err="1"/>
              <a:t>db.runCommand</a:t>
            </a:r>
            <a:r>
              <a:rPr lang="en-US" cap="none" dirty="0"/>
              <a:t>( </a:t>
            </a:r>
            <a:r>
              <a:rPr lang="en-US" cap="none" dirty="0" err="1"/>
              <a:t>callMod</a:t>
            </a:r>
            <a:r>
              <a:rPr lang="en-US" cap="none" dirty="0"/>
              <a:t> command with validator option)</a:t>
            </a:r>
          </a:p>
          <a:p>
            <a:pPr marL="0" indent="0">
              <a:buNone/>
            </a:pPr>
            <a:r>
              <a:rPr lang="en-US" i="1" cap="none" dirty="0"/>
              <a:t>Note: existing documents do not undergo validation checks until modification</a:t>
            </a:r>
            <a:r>
              <a:rPr lang="en-US" cap="none" dirty="0"/>
              <a:t>.</a:t>
            </a:r>
          </a:p>
          <a:p>
            <a:r>
              <a:rPr lang="en-US" cap="none" dirty="0" err="1"/>
              <a:t>validationLevel</a:t>
            </a:r>
            <a:r>
              <a:rPr lang="en-US" cap="none" dirty="0"/>
              <a:t> of the validator should be strict. The use of moderate is only necessary when adding to existing document databases with problems.</a:t>
            </a:r>
          </a:p>
          <a:p>
            <a:r>
              <a:rPr lang="en-US" cap="none" dirty="0" err="1"/>
              <a:t>validationAction</a:t>
            </a:r>
            <a:r>
              <a:rPr lang="en-US" cap="none" dirty="0"/>
              <a:t> of the validator should be error. The use of warn, allowing non-conforming data into the database, must be well-justified to pass architect review.</a:t>
            </a:r>
          </a:p>
        </p:txBody>
      </p:sp>
    </p:spTree>
    <p:extLst>
      <p:ext uri="{BB962C8B-B14F-4D97-AF65-F5344CB8AC3E}">
        <p14:creationId xmlns:p14="http://schemas.microsoft.com/office/powerpoint/2010/main" val="300814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Implement the Model</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Use a tool like </a:t>
            </a:r>
            <a:r>
              <a:rPr lang="en-US" cap="none" dirty="0" err="1"/>
              <a:t>Hackolade</a:t>
            </a:r>
            <a:r>
              <a:rPr lang="en-US" cap="none" dirty="0"/>
              <a:t>, </a:t>
            </a:r>
            <a:r>
              <a:rPr lang="en-US" cap="none" dirty="0" err="1"/>
              <a:t>DbSchema</a:t>
            </a:r>
            <a:r>
              <a:rPr lang="en-US" cap="none" dirty="0"/>
              <a:t> or Moon Modeler to design the schema of your collections</a:t>
            </a:r>
          </a:p>
          <a:p>
            <a:r>
              <a:rPr lang="en-US" cap="none" dirty="0"/>
              <a:t>Save the model to your project’s </a:t>
            </a:r>
            <a:r>
              <a:rPr lang="en-US" cap="none" dirty="0" err="1"/>
              <a:t>github</a:t>
            </a:r>
            <a:r>
              <a:rPr lang="en-US" cap="none" dirty="0"/>
              <a:t> repo, perhaps /db/model folder</a:t>
            </a:r>
          </a:p>
          <a:p>
            <a:r>
              <a:rPr lang="en-US" cap="none" dirty="0"/>
              <a:t>Generate the collection creation statements with JSON validators and save script to </a:t>
            </a:r>
            <a:r>
              <a:rPr lang="en-US" cap="none" dirty="0" err="1"/>
              <a:t>github</a:t>
            </a:r>
            <a:r>
              <a:rPr lang="en-US" cap="none" dirty="0"/>
              <a:t> repo, perhaps /db/migrate folder</a:t>
            </a:r>
          </a:p>
          <a:p>
            <a:r>
              <a:rPr lang="en-US" cap="none" dirty="0"/>
              <a:t>Implement a CI/CD tool to automatically see the new file, wait for approvals, run tests with seed data, and migrate the file up the lanes, eventually to production</a:t>
            </a:r>
          </a:p>
        </p:txBody>
      </p:sp>
    </p:spTree>
    <p:extLst>
      <p:ext uri="{BB962C8B-B14F-4D97-AF65-F5344CB8AC3E}">
        <p14:creationId xmlns:p14="http://schemas.microsoft.com/office/powerpoint/2010/main" val="3118413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Modeling Guide</a:t>
            </a:r>
            <a:br>
              <a:rPr lang="en-US" sz="3200" dirty="0"/>
            </a:br>
            <a:r>
              <a:rPr lang="en-US" sz="2400" cap="none" dirty="0">
                <a:solidFill>
                  <a:schemeClr val="accent1">
                    <a:lumMod val="75000"/>
                  </a:schemeClr>
                </a:solidFill>
                <a:latin typeface="+mn-lt"/>
              </a:rPr>
              <a:t>Version the Model</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As the system requirements change, you will receive tasks to change the data model</a:t>
            </a:r>
          </a:p>
          <a:p>
            <a:r>
              <a:rPr lang="en-US" cap="none" dirty="0"/>
              <a:t>Open the model file in your modeling tool and update the schema design, updating the number in the </a:t>
            </a:r>
            <a:r>
              <a:rPr lang="en-US" cap="none" dirty="0" err="1"/>
              <a:t>schema_version</a:t>
            </a:r>
            <a:r>
              <a:rPr lang="en-US" cap="none" dirty="0"/>
              <a:t> field.</a:t>
            </a:r>
          </a:p>
          <a:p>
            <a:r>
              <a:rPr lang="en-US" cap="none" dirty="0"/>
              <a:t>Save the updated model back to /db/model. Can now see all changes to the data model over time, who did them, why and which change tickets the modification was tied to.</a:t>
            </a:r>
          </a:p>
          <a:p>
            <a:r>
              <a:rPr lang="en-US" cap="none" dirty="0"/>
              <a:t>The code that writes the documents will also need to be modified to accommodate the changes</a:t>
            </a:r>
          </a:p>
        </p:txBody>
      </p:sp>
    </p:spTree>
    <p:extLst>
      <p:ext uri="{BB962C8B-B14F-4D97-AF65-F5344CB8AC3E}">
        <p14:creationId xmlns:p14="http://schemas.microsoft.com/office/powerpoint/2010/main" val="521951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80EC-DC7D-DDB8-243D-583A901151FD}"/>
              </a:ext>
            </a:extLst>
          </p:cNvPr>
          <p:cNvSpPr>
            <a:spLocks noGrp="1"/>
          </p:cNvSpPr>
          <p:nvPr>
            <p:ph type="title"/>
          </p:nvPr>
        </p:nvSpPr>
        <p:spPr/>
        <p:txBody>
          <a:bodyPr>
            <a:normAutofit fontScale="90000"/>
          </a:bodyPr>
          <a:lstStyle/>
          <a:p>
            <a:r>
              <a:rPr lang="en-US" dirty="0"/>
              <a:t>Document </a:t>
            </a:r>
            <a:r>
              <a:rPr lang="en-US" dirty="0" err="1"/>
              <a:t>db</a:t>
            </a:r>
            <a:r>
              <a:rPr lang="en-US" dirty="0"/>
              <a:t> modeling guide</a:t>
            </a:r>
            <a:br>
              <a:rPr lang="en-US" dirty="0"/>
            </a:br>
            <a:r>
              <a:rPr lang="en-US" sz="2400" cap="none" dirty="0">
                <a:solidFill>
                  <a:schemeClr val="accent1">
                    <a:lumMod val="75000"/>
                  </a:schemeClr>
                </a:solidFill>
                <a:latin typeface="+mn-lt"/>
              </a:rPr>
              <a:t>Homework: Model an Invoice</a:t>
            </a:r>
          </a:p>
        </p:txBody>
      </p:sp>
      <p:pic>
        <p:nvPicPr>
          <p:cNvPr id="5" name="Picture 4" descr="Text&#10;&#10;Description automatically generated with medium confidence">
            <a:extLst>
              <a:ext uri="{FF2B5EF4-FFF2-40B4-BE49-F238E27FC236}">
                <a16:creationId xmlns:a16="http://schemas.microsoft.com/office/drawing/2014/main" id="{83EFB318-94B7-D872-69AA-ACF24B4E0386}"/>
              </a:ext>
            </a:extLst>
          </p:cNvPr>
          <p:cNvPicPr>
            <a:picLocks noChangeAspect="1"/>
          </p:cNvPicPr>
          <p:nvPr/>
        </p:nvPicPr>
        <p:blipFill>
          <a:blip r:embed="rId2"/>
          <a:stretch>
            <a:fillRect/>
          </a:stretch>
        </p:blipFill>
        <p:spPr>
          <a:xfrm>
            <a:off x="1180880" y="1585918"/>
            <a:ext cx="4092736" cy="5055892"/>
          </a:xfrm>
          <a:prstGeom prst="rect">
            <a:avLst/>
          </a:prstGeom>
        </p:spPr>
      </p:pic>
      <p:sp>
        <p:nvSpPr>
          <p:cNvPr id="6" name="TextBox 5">
            <a:extLst>
              <a:ext uri="{FF2B5EF4-FFF2-40B4-BE49-F238E27FC236}">
                <a16:creationId xmlns:a16="http://schemas.microsoft.com/office/drawing/2014/main" id="{17C9B8A5-DD49-2DB2-6B1C-14C96D3DCB74}"/>
              </a:ext>
            </a:extLst>
          </p:cNvPr>
          <p:cNvSpPr txBox="1"/>
          <p:nvPr/>
        </p:nvSpPr>
        <p:spPr>
          <a:xfrm>
            <a:off x="6515818" y="3019245"/>
            <a:ext cx="4092736" cy="1477328"/>
          </a:xfrm>
          <a:prstGeom prst="rect">
            <a:avLst/>
          </a:prstGeom>
          <a:noFill/>
        </p:spPr>
        <p:txBody>
          <a:bodyPr wrap="square" rtlCol="0">
            <a:spAutoFit/>
          </a:bodyPr>
          <a:lstStyle/>
          <a:p>
            <a:r>
              <a:rPr lang="en-US" dirty="0"/>
              <a:t>Grab an invoice from your file cabinet, and imagine you’ve been tasked with modeling a document database with a handful of collections to tame and corral the data on the invoice.</a:t>
            </a:r>
          </a:p>
        </p:txBody>
      </p:sp>
    </p:spTree>
    <p:extLst>
      <p:ext uri="{BB962C8B-B14F-4D97-AF65-F5344CB8AC3E}">
        <p14:creationId xmlns:p14="http://schemas.microsoft.com/office/powerpoint/2010/main" val="1680184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Engineering Guide</a:t>
            </a:r>
            <a:br>
              <a:rPr lang="en-US" sz="3200" dirty="0"/>
            </a:br>
            <a:r>
              <a:rPr lang="en-US" sz="2400" cap="none" dirty="0">
                <a:solidFill>
                  <a:schemeClr val="accent1">
                    <a:lumMod val="75000"/>
                  </a:schemeClr>
                </a:solidFill>
                <a:latin typeface="+mn-lt"/>
              </a:rPr>
              <a:t>Transactions and Atomicity</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r>
              <a:rPr lang="en-US" cap="none" dirty="0"/>
              <a:t>If the rule of thumb in the Document section above has been followed, and each document contains all the data it will need (no lookups required), then Mongo is able to easily comply with industry-standard ACID transactions and ensure the whole CRUD operation is completed in one go, or not at all.</a:t>
            </a:r>
          </a:p>
          <a:p>
            <a:r>
              <a:rPr lang="en-US" cap="none" dirty="0"/>
              <a:t>As of version 4.0, MongoDB supports multi-document transactions on replica sets.</a:t>
            </a:r>
          </a:p>
          <a:p>
            <a:r>
              <a:rPr lang="en-US" cap="none" dirty="0"/>
              <a:t>As of version 4.2 </a:t>
            </a:r>
            <a:r>
              <a:rPr lang="en-US" cap="none" dirty="0" err="1"/>
              <a:t>MondoDB</a:t>
            </a:r>
            <a:r>
              <a:rPr lang="en-US" cap="none" dirty="0"/>
              <a:t> supports distributed transactions, which adds support for multi-document transactions on sharded clusters. If you use this feature, test assumptions thoroughly, because new offerings are typically not 100% bug-free until two major releases later.</a:t>
            </a:r>
          </a:p>
        </p:txBody>
      </p:sp>
    </p:spTree>
    <p:extLst>
      <p:ext uri="{BB962C8B-B14F-4D97-AF65-F5344CB8AC3E}">
        <p14:creationId xmlns:p14="http://schemas.microsoft.com/office/powerpoint/2010/main" val="2289434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Engineering Guide</a:t>
            </a:r>
            <a:br>
              <a:rPr lang="en-US" sz="3200" dirty="0"/>
            </a:br>
            <a:r>
              <a:rPr lang="en-US" sz="2400" cap="none" dirty="0">
                <a:solidFill>
                  <a:schemeClr val="accent1">
                    <a:lumMod val="75000"/>
                  </a:schemeClr>
                </a:solidFill>
                <a:latin typeface="+mn-lt"/>
              </a:rPr>
              <a:t>Views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p:txBody>
          <a:bodyPr>
            <a:normAutofit/>
          </a:bodyPr>
          <a:lstStyle/>
          <a:p>
            <a:pPr marL="0" indent="0">
              <a:buNone/>
            </a:pPr>
            <a:r>
              <a:rPr lang="en-US" cap="none" dirty="0"/>
              <a:t>Read-only views in MongoDB were introduced with version 3.4.</a:t>
            </a:r>
          </a:p>
          <a:p>
            <a:pPr marL="0" indent="0">
              <a:buNone/>
            </a:pPr>
            <a:r>
              <a:rPr lang="en-US" cap="none" dirty="0"/>
              <a:t>DBAs can define non-materialized views that expose only a subset of data from an underlying collection, i.e. a view that filters out entire documents or specific fields, such as Personally Identifiable Information (PII) from sales data or health records.</a:t>
            </a:r>
          </a:p>
          <a:p>
            <a:pPr marL="0" indent="0">
              <a:buNone/>
            </a:pPr>
            <a:r>
              <a:rPr lang="en-US" cap="none" dirty="0"/>
              <a:t>As a result, risks of data exposure are dramatically reduced. DBAs can define a view of a collection that's generated from an aggregation over another collection(s) or view.</a:t>
            </a:r>
          </a:p>
        </p:txBody>
      </p:sp>
      <p:sp>
        <p:nvSpPr>
          <p:cNvPr id="5" name="TextBox 4">
            <a:extLst>
              <a:ext uri="{FF2B5EF4-FFF2-40B4-BE49-F238E27FC236}">
                <a16:creationId xmlns:a16="http://schemas.microsoft.com/office/drawing/2014/main" id="{BCDC783F-999B-FCBC-C991-939FFFEECC88}"/>
              </a:ext>
            </a:extLst>
          </p:cNvPr>
          <p:cNvSpPr txBox="1"/>
          <p:nvPr/>
        </p:nvSpPr>
        <p:spPr>
          <a:xfrm>
            <a:off x="3048000" y="3245771"/>
            <a:ext cx="6096000" cy="646331"/>
          </a:xfrm>
          <a:prstGeom prst="rect">
            <a:avLst/>
          </a:prstGeom>
          <a:noFill/>
        </p:spPr>
        <p:txBody>
          <a:bodyPr wrap="square">
            <a:spAutoFit/>
          </a:bodyPr>
          <a:lstStyle/>
          <a:p>
            <a:r>
              <a:rPr lang="en-US" dirty="0"/>
              <a:t>https://www.linkedin.com/in/billcoulam/https://www.linkedin.com/in/billcoulam/</a:t>
            </a:r>
          </a:p>
        </p:txBody>
      </p:sp>
    </p:spTree>
    <p:extLst>
      <p:ext uri="{BB962C8B-B14F-4D97-AF65-F5344CB8AC3E}">
        <p14:creationId xmlns:p14="http://schemas.microsoft.com/office/powerpoint/2010/main" val="1052672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Engineering Guide</a:t>
            </a:r>
            <a:br>
              <a:rPr lang="en-US" sz="3200" dirty="0"/>
            </a:br>
            <a:r>
              <a:rPr lang="en-US" sz="2400" cap="none" dirty="0">
                <a:solidFill>
                  <a:schemeClr val="accent1">
                    <a:lumMod val="75000"/>
                  </a:schemeClr>
                </a:solidFill>
                <a:latin typeface="+mn-lt"/>
              </a:rPr>
              <a:t>Indexes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1"/>
            <a:ext cx="10363826" cy="3255619"/>
          </a:xfrm>
        </p:spPr>
        <p:txBody>
          <a:bodyPr>
            <a:noAutofit/>
          </a:bodyPr>
          <a:lstStyle/>
          <a:p>
            <a:r>
              <a:rPr lang="en-US" sz="1800" cap="none" dirty="0"/>
              <a:t>MongoDB auto-creates a unique index on the _id field</a:t>
            </a:r>
          </a:p>
          <a:p>
            <a:r>
              <a:rPr lang="en-US" sz="1800" cap="none" dirty="0"/>
              <a:t>Additional indexes should be designed and created to support fields that are frequently queried, or used for filtering and sorting</a:t>
            </a:r>
          </a:p>
          <a:p>
            <a:r>
              <a:rPr lang="en-US" sz="1800" cap="none" dirty="0"/>
              <a:t>Limit of 64 indexes per collection (but once you approach 15 to 20 indexes, performance degradation becomes noticeable)</a:t>
            </a:r>
          </a:p>
          <a:p>
            <a:r>
              <a:rPr lang="en-US" sz="1800" cap="none" dirty="0"/>
              <a:t>Remember: The leading field in an index can satisfy queries that require that field, as well as the other fields in the index. For example: </a:t>
            </a:r>
          </a:p>
          <a:p>
            <a:r>
              <a:rPr lang="en-US" sz="1800" cap="none" dirty="0" err="1">
                <a:latin typeface="Courier New" panose="02070309020205020404" pitchFamily="49" charset="0"/>
                <a:cs typeface="Courier New" panose="02070309020205020404" pitchFamily="49" charset="0"/>
              </a:rPr>
              <a:t>db.orders.createIndex</a:t>
            </a:r>
            <a:r>
              <a:rPr lang="en-US" sz="1800" cap="none" dirty="0">
                <a:latin typeface="Courier New" panose="02070309020205020404" pitchFamily="49" charset="0"/>
                <a:cs typeface="Courier New" panose="02070309020205020404" pitchFamily="49" charset="0"/>
              </a:rPr>
              <a:t>( {“</a:t>
            </a:r>
            <a:r>
              <a:rPr lang="en-US" sz="1800" cap="none" dirty="0" err="1">
                <a:latin typeface="Courier New" panose="02070309020205020404" pitchFamily="49" charset="0"/>
                <a:cs typeface="Courier New" panose="02070309020205020404" pitchFamily="49" charset="0"/>
              </a:rPr>
              <a:t>order_id</a:t>
            </a:r>
            <a:r>
              <a:rPr lang="en-US" sz="1800" cap="none" dirty="0">
                <a:latin typeface="Courier New" panose="02070309020205020404" pitchFamily="49" charset="0"/>
                <a:cs typeface="Courier New" panose="02070309020205020404" pitchFamily="49" charset="0"/>
              </a:rPr>
              <a:t>": 1, "</a:t>
            </a:r>
            <a:r>
              <a:rPr lang="en-US" sz="1800" cap="none" dirty="0" err="1">
                <a:latin typeface="Courier New" panose="02070309020205020404" pitchFamily="49" charset="0"/>
                <a:cs typeface="Courier New" panose="02070309020205020404" pitchFamily="49" charset="0"/>
              </a:rPr>
              <a:t>user_id</a:t>
            </a:r>
            <a:r>
              <a:rPr lang="en-US" sz="1800" cap="none" dirty="0">
                <a:latin typeface="Courier New" panose="02070309020205020404" pitchFamily="49" charset="0"/>
                <a:cs typeface="Courier New" panose="02070309020205020404" pitchFamily="49" charset="0"/>
              </a:rPr>
              <a:t>": 1, "</a:t>
            </a:r>
            <a:r>
              <a:rPr lang="en-US" sz="1800" cap="none" dirty="0" err="1">
                <a:latin typeface="Courier New" panose="02070309020205020404" pitchFamily="49" charset="0"/>
                <a:cs typeface="Courier New" panose="02070309020205020404" pitchFamily="49" charset="0"/>
              </a:rPr>
              <a:t>created_at</a:t>
            </a:r>
            <a:r>
              <a:rPr lang="en-US" sz="1800" cap="none" dirty="0">
                <a:latin typeface="Courier New" panose="02070309020205020404" pitchFamily="49" charset="0"/>
                <a:cs typeface="Courier New" panose="02070309020205020404" pitchFamily="49" charset="0"/>
              </a:rPr>
              <a:t>": 1} )</a:t>
            </a:r>
          </a:p>
        </p:txBody>
      </p:sp>
      <p:sp>
        <p:nvSpPr>
          <p:cNvPr id="4" name="TextBox 3">
            <a:extLst>
              <a:ext uri="{FF2B5EF4-FFF2-40B4-BE49-F238E27FC236}">
                <a16:creationId xmlns:a16="http://schemas.microsoft.com/office/drawing/2014/main" id="{7FA2A38F-DF71-70F9-DE6B-6C959227588B}"/>
              </a:ext>
            </a:extLst>
          </p:cNvPr>
          <p:cNvSpPr txBox="1"/>
          <p:nvPr/>
        </p:nvSpPr>
        <p:spPr>
          <a:xfrm>
            <a:off x="912836" y="4791121"/>
            <a:ext cx="5182851" cy="1200329"/>
          </a:xfrm>
          <a:prstGeom prst="rect">
            <a:avLst/>
          </a:prstGeom>
          <a:noFill/>
        </p:spPr>
        <p:txBody>
          <a:bodyPr wrap="square" rtlCol="0">
            <a:spAutoFit/>
          </a:bodyPr>
          <a:lstStyle/>
          <a:p>
            <a:pPr marL="0" indent="0">
              <a:buNone/>
            </a:pPr>
            <a:r>
              <a:rPr lang="en-US" cap="none" dirty="0"/>
              <a:t>can support queries that filter on</a:t>
            </a:r>
          </a:p>
          <a:p>
            <a:pPr marL="0" indent="0">
              <a:buNone/>
            </a:pPr>
            <a:r>
              <a:rPr lang="en-US" cap="none" dirty="0" err="1">
                <a:latin typeface="Courier New" panose="02070309020205020404" pitchFamily="49" charset="0"/>
                <a:cs typeface="Courier New" panose="02070309020205020404" pitchFamily="49" charset="0"/>
              </a:rPr>
              <a:t>order_id</a:t>
            </a:r>
            <a:endParaRPr lang="en-US" cap="none" dirty="0">
              <a:latin typeface="Courier New" panose="02070309020205020404" pitchFamily="49" charset="0"/>
              <a:cs typeface="Courier New" panose="02070309020205020404" pitchFamily="49" charset="0"/>
            </a:endParaRPr>
          </a:p>
          <a:p>
            <a:pPr marL="0" indent="0">
              <a:buNone/>
            </a:pPr>
            <a:r>
              <a:rPr lang="en-US" cap="none" dirty="0" err="1">
                <a:latin typeface="Courier New" panose="02070309020205020404" pitchFamily="49" charset="0"/>
                <a:cs typeface="Courier New" panose="02070309020205020404" pitchFamily="49" charset="0"/>
              </a:rPr>
              <a:t>order_id</a:t>
            </a:r>
            <a:r>
              <a:rPr lang="en-US" cap="none" dirty="0">
                <a:latin typeface="Courier New" panose="02070309020205020404" pitchFamily="49" charset="0"/>
                <a:cs typeface="Courier New" panose="02070309020205020404" pitchFamily="49" charset="0"/>
              </a:rPr>
              <a:t> + </a:t>
            </a:r>
            <a:r>
              <a:rPr lang="en-US" cap="none" dirty="0" err="1">
                <a:latin typeface="Courier New" panose="02070309020205020404" pitchFamily="49" charset="0"/>
                <a:cs typeface="Courier New" panose="02070309020205020404" pitchFamily="49" charset="0"/>
              </a:rPr>
              <a:t>user_id</a:t>
            </a:r>
            <a:endParaRPr lang="en-US" cap="none" dirty="0">
              <a:latin typeface="Courier New" panose="02070309020205020404" pitchFamily="49" charset="0"/>
              <a:cs typeface="Courier New" panose="02070309020205020404" pitchFamily="49" charset="0"/>
            </a:endParaRPr>
          </a:p>
          <a:p>
            <a:pPr marL="0" indent="0">
              <a:buNone/>
            </a:pPr>
            <a:r>
              <a:rPr lang="en-US" cap="none" dirty="0" err="1">
                <a:latin typeface="Courier New" panose="02070309020205020404" pitchFamily="49" charset="0"/>
                <a:cs typeface="Courier New" panose="02070309020205020404" pitchFamily="49" charset="0"/>
              </a:rPr>
              <a:t>order_id</a:t>
            </a:r>
            <a:r>
              <a:rPr lang="en-US" cap="none" dirty="0">
                <a:latin typeface="Courier New" panose="02070309020205020404" pitchFamily="49" charset="0"/>
                <a:cs typeface="Courier New" panose="02070309020205020404" pitchFamily="49" charset="0"/>
              </a:rPr>
              <a:t> + </a:t>
            </a:r>
            <a:r>
              <a:rPr lang="en-US" cap="none" dirty="0" err="1">
                <a:latin typeface="Courier New" panose="02070309020205020404" pitchFamily="49" charset="0"/>
                <a:cs typeface="Courier New" panose="02070309020205020404" pitchFamily="49" charset="0"/>
              </a:rPr>
              <a:t>user_id</a:t>
            </a:r>
            <a:r>
              <a:rPr lang="en-US" cap="none" dirty="0">
                <a:latin typeface="Courier New" panose="02070309020205020404" pitchFamily="49" charset="0"/>
                <a:cs typeface="Courier New" panose="02070309020205020404" pitchFamily="49" charset="0"/>
              </a:rPr>
              <a:t> + </a:t>
            </a:r>
            <a:r>
              <a:rPr lang="en-US" cap="none" dirty="0" err="1">
                <a:latin typeface="Courier New" panose="02070309020205020404" pitchFamily="49" charset="0"/>
                <a:cs typeface="Courier New" panose="02070309020205020404" pitchFamily="49" charset="0"/>
              </a:rPr>
              <a:t>created_at</a:t>
            </a:r>
            <a:endParaRPr lang="en-US" cap="none"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FBE4ABC2-09D4-FDD0-CCED-60EA794BEED1}"/>
              </a:ext>
            </a:extLst>
          </p:cNvPr>
          <p:cNvSpPr txBox="1"/>
          <p:nvPr/>
        </p:nvSpPr>
        <p:spPr>
          <a:xfrm>
            <a:off x="6411273" y="4791121"/>
            <a:ext cx="5182851" cy="1477328"/>
          </a:xfrm>
          <a:prstGeom prst="rect">
            <a:avLst/>
          </a:prstGeom>
          <a:noFill/>
        </p:spPr>
        <p:txBody>
          <a:bodyPr wrap="square" rtlCol="0">
            <a:spAutoFit/>
          </a:bodyPr>
          <a:lstStyle/>
          <a:p>
            <a:pPr marL="0" indent="0">
              <a:buNone/>
            </a:pPr>
            <a:r>
              <a:rPr lang="en-US" cap="none" dirty="0"/>
              <a:t>but cannot support queries that filter on</a:t>
            </a:r>
          </a:p>
          <a:p>
            <a:pPr marL="0" indent="0">
              <a:buNone/>
            </a:pPr>
            <a:r>
              <a:rPr lang="en-US" cap="none" dirty="0" err="1">
                <a:latin typeface="Courier New" panose="02070309020205020404" pitchFamily="49" charset="0"/>
                <a:cs typeface="Courier New" panose="02070309020205020404" pitchFamily="49" charset="0"/>
              </a:rPr>
              <a:t>user_id</a:t>
            </a:r>
            <a:endParaRPr lang="en-US" cap="none" dirty="0">
              <a:latin typeface="Courier New" panose="02070309020205020404" pitchFamily="49" charset="0"/>
              <a:cs typeface="Courier New" panose="02070309020205020404" pitchFamily="49" charset="0"/>
            </a:endParaRPr>
          </a:p>
          <a:p>
            <a:pPr marL="0" indent="0">
              <a:buNone/>
            </a:pPr>
            <a:r>
              <a:rPr lang="en-US" cap="none" dirty="0" err="1">
                <a:latin typeface="Courier New" panose="02070309020205020404" pitchFamily="49" charset="0"/>
                <a:cs typeface="Courier New" panose="02070309020205020404" pitchFamily="49" charset="0"/>
              </a:rPr>
              <a:t>created_at</a:t>
            </a:r>
            <a:endParaRPr lang="en-US" cap="none" dirty="0">
              <a:latin typeface="Courier New" panose="02070309020205020404" pitchFamily="49" charset="0"/>
              <a:cs typeface="Courier New" panose="02070309020205020404" pitchFamily="49" charset="0"/>
            </a:endParaRPr>
          </a:p>
          <a:p>
            <a:pPr marL="0" indent="0">
              <a:buNone/>
            </a:pPr>
            <a:r>
              <a:rPr lang="en-US" cap="none" dirty="0" err="1">
                <a:latin typeface="Courier New" panose="02070309020205020404" pitchFamily="49" charset="0"/>
                <a:cs typeface="Courier New" panose="02070309020205020404" pitchFamily="49" charset="0"/>
              </a:rPr>
              <a:t>user_id</a:t>
            </a:r>
            <a:r>
              <a:rPr lang="en-US" cap="none" dirty="0">
                <a:latin typeface="Courier New" panose="02070309020205020404" pitchFamily="49" charset="0"/>
                <a:cs typeface="Courier New" panose="02070309020205020404" pitchFamily="49" charset="0"/>
              </a:rPr>
              <a:t> + </a:t>
            </a:r>
            <a:r>
              <a:rPr lang="en-US" cap="none" dirty="0" err="1">
                <a:latin typeface="Courier New" panose="02070309020205020404" pitchFamily="49" charset="0"/>
                <a:cs typeface="Courier New" panose="02070309020205020404" pitchFamily="49" charset="0"/>
              </a:rPr>
              <a:t>created_at</a:t>
            </a:r>
            <a:endParaRPr lang="en-US" cap="none"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3634727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Engineering Guide</a:t>
            </a:r>
            <a:br>
              <a:rPr lang="en-US" sz="3200" dirty="0"/>
            </a:br>
            <a:r>
              <a:rPr lang="en-US" sz="2400" cap="none" dirty="0">
                <a:solidFill>
                  <a:schemeClr val="accent1">
                    <a:lumMod val="75000"/>
                  </a:schemeClr>
                </a:solidFill>
                <a:latin typeface="+mn-lt"/>
              </a:rPr>
              <a:t>Indexes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5158375"/>
          </a:xfrm>
        </p:spPr>
        <p:txBody>
          <a:bodyPr>
            <a:normAutofit/>
          </a:bodyPr>
          <a:lstStyle/>
          <a:p>
            <a:pPr marL="0" indent="0">
              <a:buNone/>
            </a:pPr>
            <a:r>
              <a:rPr lang="en-US" cap="none" dirty="0"/>
              <a:t>MongoDB </a:t>
            </a:r>
            <a:r>
              <a:rPr lang="en-US" cap="none" dirty="0">
                <a:hlinkClick r:id="rId3"/>
              </a:rPr>
              <a:t>supports indexes of the following type</a:t>
            </a:r>
            <a:r>
              <a:rPr lang="en-US" cap="none" dirty="0"/>
              <a:t>:</a:t>
            </a:r>
          </a:p>
          <a:p>
            <a:r>
              <a:rPr lang="en-US" cap="none" dirty="0"/>
              <a:t>default _id index: unique (will auto-create if you forget to include it in the collection creation statement)</a:t>
            </a:r>
          </a:p>
          <a:p>
            <a:r>
              <a:rPr lang="en-US" b="1" cap="none" dirty="0"/>
              <a:t>single field </a:t>
            </a:r>
            <a:r>
              <a:rPr lang="en-US" cap="none" dirty="0"/>
              <a:t>index: simple index on one field. Can be ascending or descending.</a:t>
            </a:r>
          </a:p>
          <a:p>
            <a:r>
              <a:rPr lang="en-US" b="1" cap="none" dirty="0"/>
              <a:t>compound</a:t>
            </a:r>
            <a:r>
              <a:rPr lang="en-US" cap="none" dirty="0"/>
              <a:t> index: index on two or more fields</a:t>
            </a:r>
          </a:p>
          <a:p>
            <a:r>
              <a:rPr lang="en-US" b="1" cap="none" dirty="0"/>
              <a:t>multi-key</a:t>
            </a:r>
            <a:r>
              <a:rPr lang="en-US" cap="none" dirty="0"/>
              <a:t> index: automatically indexes the contents of arrays, if one of the fields being indexed is an array</a:t>
            </a:r>
          </a:p>
          <a:p>
            <a:r>
              <a:rPr lang="en-US" b="1" cap="none" dirty="0"/>
              <a:t>geospatial</a:t>
            </a:r>
            <a:r>
              <a:rPr lang="en-US" cap="none" dirty="0"/>
              <a:t> index: for coordinates. Two types: </a:t>
            </a:r>
            <a:r>
              <a:rPr lang="en-US" cap="none" dirty="0">
                <a:hlinkClick r:id="rId4"/>
              </a:rPr>
              <a:t>2d indexes</a:t>
            </a:r>
            <a:r>
              <a:rPr lang="en-US" cap="none" dirty="0"/>
              <a:t> that uses planar geometry when returning results and </a:t>
            </a:r>
            <a:r>
              <a:rPr lang="en-US" cap="none" dirty="0">
                <a:hlinkClick r:id="rId5"/>
              </a:rPr>
              <a:t>2d sphere</a:t>
            </a:r>
            <a:r>
              <a:rPr lang="en-US" cap="none" dirty="0"/>
              <a:t> indexes that use spherical geometry to return results.</a:t>
            </a:r>
          </a:p>
          <a:p>
            <a:r>
              <a:rPr lang="en-US" b="1" cap="none" dirty="0"/>
              <a:t>text</a:t>
            </a:r>
            <a:r>
              <a:rPr lang="en-US" cap="none" dirty="0"/>
              <a:t> index: like full text search engines, does not store stop words. Stems and stores root words.</a:t>
            </a:r>
          </a:p>
          <a:p>
            <a:r>
              <a:rPr lang="en-US" b="1" cap="none" dirty="0"/>
              <a:t>hashed</a:t>
            </a:r>
            <a:r>
              <a:rPr lang="en-US" cap="none" dirty="0"/>
              <a:t> index: used to index the hashed value of a field, to support sharding</a:t>
            </a:r>
          </a:p>
        </p:txBody>
      </p:sp>
    </p:spTree>
    <p:extLst>
      <p:ext uri="{BB962C8B-B14F-4D97-AF65-F5344CB8AC3E}">
        <p14:creationId xmlns:p14="http://schemas.microsoft.com/office/powerpoint/2010/main" val="190143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F4D-5526-C6CE-578E-F74B3FBD0658}"/>
              </a:ext>
            </a:extLst>
          </p:cNvPr>
          <p:cNvSpPr>
            <a:spLocks noGrp="1"/>
          </p:cNvSpPr>
          <p:nvPr>
            <p:ph type="title"/>
          </p:nvPr>
        </p:nvSpPr>
        <p:spPr/>
        <p:txBody>
          <a:bodyPr>
            <a:normAutofit fontScale="90000"/>
          </a:bodyPr>
          <a:lstStyle/>
          <a:p>
            <a:r>
              <a:rPr lang="en-US" sz="3200" dirty="0"/>
              <a:t>Document DB Engineering Guide</a:t>
            </a:r>
            <a:br>
              <a:rPr lang="en-US" sz="3200" dirty="0"/>
            </a:br>
            <a:r>
              <a:rPr lang="en-US" sz="2400" cap="none" dirty="0">
                <a:solidFill>
                  <a:schemeClr val="accent1">
                    <a:lumMod val="75000"/>
                  </a:schemeClr>
                </a:solidFill>
                <a:latin typeface="+mn-lt"/>
              </a:rPr>
              <a:t>Indexes</a:t>
            </a:r>
          </a:p>
        </p:txBody>
      </p:sp>
      <p:sp>
        <p:nvSpPr>
          <p:cNvPr id="3" name="Content Placeholder 2">
            <a:extLst>
              <a:ext uri="{FF2B5EF4-FFF2-40B4-BE49-F238E27FC236}">
                <a16:creationId xmlns:a16="http://schemas.microsoft.com/office/drawing/2014/main" id="{1C2D8648-9622-B9A9-A27A-C5E7A0CBFCEB}"/>
              </a:ext>
            </a:extLst>
          </p:cNvPr>
          <p:cNvSpPr>
            <a:spLocks noGrp="1"/>
          </p:cNvSpPr>
          <p:nvPr>
            <p:ph sz="quarter" idx="13"/>
          </p:nvPr>
        </p:nvSpPr>
        <p:spPr>
          <a:xfrm>
            <a:off x="913774" y="1535502"/>
            <a:ext cx="10363826" cy="5158375"/>
          </a:xfrm>
        </p:spPr>
        <p:txBody>
          <a:bodyPr>
            <a:normAutofit lnSpcReduction="10000"/>
          </a:bodyPr>
          <a:lstStyle/>
          <a:p>
            <a:pPr marL="0" indent="0">
              <a:buNone/>
            </a:pPr>
            <a:r>
              <a:rPr lang="en-US" sz="2200" cap="none" dirty="0"/>
              <a:t>The indexes may utilize one of the following index properties:</a:t>
            </a:r>
          </a:p>
          <a:p>
            <a:r>
              <a:rPr lang="en-US" sz="2200" b="1" cap="none" dirty="0"/>
              <a:t>partial</a:t>
            </a:r>
            <a:r>
              <a:rPr lang="en-US" sz="2200" cap="none" dirty="0"/>
              <a:t> index: documents included in the index only when certain conditions are met</a:t>
            </a:r>
          </a:p>
          <a:p>
            <a:r>
              <a:rPr lang="en-US" sz="2200" b="1" cap="none" dirty="0"/>
              <a:t>sparse</a:t>
            </a:r>
            <a:r>
              <a:rPr lang="en-US" sz="2200" cap="none" dirty="0"/>
              <a:t> index: documents included in the index only if the indexed field is present in the document</a:t>
            </a:r>
          </a:p>
          <a:p>
            <a:r>
              <a:rPr lang="en-US" sz="2200" b="1" cap="none" dirty="0"/>
              <a:t>TTL</a:t>
            </a:r>
            <a:r>
              <a:rPr lang="en-US" sz="2200" cap="none" dirty="0"/>
              <a:t> index: time-to-live, special indexes that automatically remove documents from a collection after a certain amount of time</a:t>
            </a:r>
          </a:p>
          <a:p>
            <a:pPr marL="0" marR="175895" indent="0">
              <a:lnSpc>
                <a:spcPct val="103000"/>
              </a:lnSpc>
              <a:spcBef>
                <a:spcPts val="790"/>
              </a:spcBef>
              <a:spcAft>
                <a:spcPts val="0"/>
              </a:spcAft>
              <a:buNone/>
            </a:pPr>
            <a:r>
              <a:rPr lang="en-US" sz="2200" cap="none" dirty="0"/>
              <a:t>* Keep in mind that just like relational indexes, each additional index slows down document write performance a little more, and takes space on disk and in memory. Adjust capacity plans accordingly.</a:t>
            </a:r>
          </a:p>
          <a:p>
            <a:pPr marL="0" indent="0">
              <a:buNone/>
            </a:pPr>
            <a:r>
              <a:rPr lang="en-US" sz="2200" cap="none" dirty="0"/>
              <a:t>Note: If the query is case-insensitive, the index must support case-insensitive queries. </a:t>
            </a:r>
            <a:r>
              <a:rPr lang="en-US" sz="2200" cap="none" dirty="0">
                <a:hlinkClick r:id="rId3"/>
              </a:rPr>
              <a:t>Both the index and the query must use the same locale and strength parameters of the collation property.</a:t>
            </a:r>
            <a:r>
              <a:rPr lang="en-US" sz="2200" cap="none" dirty="0"/>
              <a:t> </a:t>
            </a:r>
          </a:p>
          <a:p>
            <a:pPr marL="0" indent="0">
              <a:buNone/>
            </a:pPr>
            <a:endParaRPr lang="en-US" sz="2200" cap="none" dirty="0"/>
          </a:p>
        </p:txBody>
      </p:sp>
    </p:spTree>
    <p:extLst>
      <p:ext uri="{BB962C8B-B14F-4D97-AF65-F5344CB8AC3E}">
        <p14:creationId xmlns:p14="http://schemas.microsoft.com/office/powerpoint/2010/main" val="3966648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7FB4-AAC1-F567-5EFC-B28D3123301F}"/>
              </a:ext>
            </a:extLst>
          </p:cNvPr>
          <p:cNvSpPr>
            <a:spLocks noGrp="1"/>
          </p:cNvSpPr>
          <p:nvPr>
            <p:ph type="title"/>
          </p:nvPr>
        </p:nvSpPr>
        <p:spPr/>
        <p:txBody>
          <a:bodyPr/>
          <a:lstStyle/>
          <a:p>
            <a:r>
              <a:rPr lang="en-US" dirty="0"/>
              <a:t>MongoDB Tips</a:t>
            </a:r>
          </a:p>
        </p:txBody>
      </p:sp>
      <p:sp>
        <p:nvSpPr>
          <p:cNvPr id="4" name="Content Placeholder 3">
            <a:extLst>
              <a:ext uri="{FF2B5EF4-FFF2-40B4-BE49-F238E27FC236}">
                <a16:creationId xmlns:a16="http://schemas.microsoft.com/office/drawing/2014/main" id="{FEDD2687-7D0F-1CAA-FC9E-94F4E7107935}"/>
              </a:ext>
            </a:extLst>
          </p:cNvPr>
          <p:cNvSpPr>
            <a:spLocks noGrp="1"/>
          </p:cNvSpPr>
          <p:nvPr>
            <p:ph sz="quarter" idx="13"/>
          </p:nvPr>
        </p:nvSpPr>
        <p:spPr>
          <a:xfrm>
            <a:off x="913774" y="1535502"/>
            <a:ext cx="10363826" cy="5158375"/>
          </a:xfrm>
        </p:spPr>
        <p:txBody>
          <a:bodyPr>
            <a:normAutofit lnSpcReduction="10000"/>
          </a:bodyPr>
          <a:lstStyle/>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Mongo is not a JSON database. </a:t>
            </a:r>
            <a:r>
              <a:rPr lang="en-US" sz="1600" b="1" cap="none" dirty="0">
                <a:effectLst/>
                <a:ea typeface="Times New Roman" panose="02020603050405020304" pitchFamily="18" charset="0"/>
              </a:rPr>
              <a:t>Mongo is a BSON database</a:t>
            </a:r>
            <a:r>
              <a:rPr lang="en-US" sz="1600" cap="none" dirty="0">
                <a:effectLst/>
                <a:ea typeface="Times New Roman" panose="02020603050405020304" pitchFamily="18" charset="0"/>
              </a:rPr>
              <a:t>, with </a:t>
            </a:r>
            <a:r>
              <a:rPr lang="en-US" sz="1600" cap="none" dirty="0" err="1">
                <a:effectLst/>
                <a:ea typeface="Times New Roman" panose="02020603050405020304" pitchFamily="18" charset="0"/>
              </a:rPr>
              <a:t>ObjectIds</a:t>
            </a:r>
            <a:r>
              <a:rPr lang="en-US" sz="1600" cap="none" dirty="0">
                <a:effectLst/>
                <a:ea typeface="Times New Roman" panose="02020603050405020304" pitchFamily="18" charset="0"/>
              </a:rPr>
              <a:t>, native date objects, more numeric types, geographic primitives, and an efficient binary type that JSON does not support.</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Storage is in BSON</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Queries are BSON</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Results are BSON</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Even the wire protocol is BSON</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…in other words, get to know how BSON differs from JSON to understand how to work well with it</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Unless you are reaching </a:t>
            </a:r>
            <a:r>
              <a:rPr lang="en-US" sz="1600" cap="none" dirty="0" err="1">
                <a:effectLst/>
                <a:ea typeface="Times New Roman" panose="02020603050405020304" pitchFamily="18" charset="0"/>
              </a:rPr>
              <a:t>BigData</a:t>
            </a:r>
            <a:r>
              <a:rPr lang="en-US" sz="1600" cap="none" dirty="0">
                <a:effectLst/>
                <a:ea typeface="Times New Roman" panose="02020603050405020304" pitchFamily="18" charset="0"/>
              </a:rPr>
              <a:t> volume/velocity, </a:t>
            </a:r>
            <a:r>
              <a:rPr lang="en-US" sz="1600" b="1" cap="none" dirty="0">
                <a:effectLst/>
                <a:ea typeface="Times New Roman" panose="02020603050405020304" pitchFamily="18" charset="0"/>
              </a:rPr>
              <a:t>slow queries in Mongo are typically due to missing indexes</a:t>
            </a:r>
            <a:r>
              <a:rPr lang="en-US" sz="1600" cap="none" dirty="0">
                <a:effectLst/>
                <a:ea typeface="Times New Roman" panose="02020603050405020304" pitchFamily="18" charset="0"/>
              </a:rPr>
              <a:t>.</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Just like relational, additional indexes cause slower writes and updates due to index maintenance, so weigh additional indexes against response time goals</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If the application is read-mostly, consider </a:t>
            </a:r>
            <a:r>
              <a:rPr lang="en-US" sz="1600" b="1" cap="none" dirty="0">
                <a:effectLst/>
                <a:ea typeface="Times New Roman" panose="02020603050405020304" pitchFamily="18" charset="0"/>
              </a:rPr>
              <a:t>replication as a means of reaching response-time goals</a:t>
            </a:r>
          </a:p>
          <a:p>
            <a:pPr marL="342900" marR="0" lvl="0" indent="-342900">
              <a:buSzPts val="1000"/>
              <a:buFont typeface="Symbol" panose="05050102010706020507" pitchFamily="18" charset="2"/>
              <a:buChar char=""/>
              <a:tabLst>
                <a:tab pos="457200" algn="l"/>
              </a:tabLst>
            </a:pPr>
            <a:r>
              <a:rPr lang="en-US" sz="1600" b="1" cap="none" dirty="0">
                <a:effectLst/>
                <a:ea typeface="Times New Roman" panose="02020603050405020304" pitchFamily="18" charset="0"/>
              </a:rPr>
              <a:t>Harden MongoDB, eliminating attack vectors</a:t>
            </a:r>
            <a:r>
              <a:rPr lang="en-US" sz="1600" cap="none" dirty="0">
                <a:effectLst/>
                <a:ea typeface="Times New Roman" panose="02020603050405020304" pitchFamily="18" charset="0"/>
              </a:rPr>
              <a:t>:</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Install MongoDB with the {company}-preferred method of authentication (default install used to require none)</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Set </a:t>
            </a:r>
            <a:r>
              <a:rPr lang="en-US" sz="1600" cap="none" dirty="0" err="1">
                <a:effectLst/>
                <a:ea typeface="Times New Roman" panose="02020603050405020304" pitchFamily="18" charset="0"/>
                <a:cs typeface="Times New Roman" panose="02020603050405020304" pitchFamily="18" charset="0"/>
              </a:rPr>
              <a:t>javascriptEnabled:false</a:t>
            </a:r>
            <a:r>
              <a:rPr lang="en-US" sz="1600" cap="none" dirty="0">
                <a:effectLst/>
                <a:ea typeface="Times New Roman" panose="02020603050405020304" pitchFamily="18" charset="0"/>
                <a:cs typeface="Times New Roman" panose="02020603050405020304" pitchFamily="18" charset="0"/>
              </a:rPr>
              <a:t> in the config file</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a:t>
            </a:r>
            <a:r>
              <a:rPr lang="en-US" sz="1600" cap="none" dirty="0">
                <a:ea typeface="Times New Roman" panose="02020603050405020304" pitchFamily="18" charset="0"/>
                <a:cs typeface="Times New Roman" panose="02020603050405020304" pitchFamily="18" charset="0"/>
              </a:rPr>
              <a:t>C</a:t>
            </a:r>
            <a:r>
              <a:rPr lang="en-US" sz="1600" cap="none" dirty="0">
                <a:effectLst/>
                <a:ea typeface="Times New Roman" panose="02020603050405020304" pitchFamily="18" charset="0"/>
                <a:cs typeface="Times New Roman" panose="02020603050405020304" pitchFamily="18" charset="0"/>
              </a:rPr>
              <a:t>onsult with DevOps/</a:t>
            </a:r>
            <a:r>
              <a:rPr lang="en-US" sz="1600" cap="none" dirty="0" err="1">
                <a:effectLst/>
                <a:ea typeface="Times New Roman" panose="02020603050405020304" pitchFamily="18" charset="0"/>
                <a:cs typeface="Times New Roman" panose="02020603050405020304" pitchFamily="18" charset="0"/>
              </a:rPr>
              <a:t>CloudOps</a:t>
            </a:r>
            <a:r>
              <a:rPr lang="en-US" sz="1600" cap="none" dirty="0">
                <a:effectLst/>
                <a:ea typeface="Times New Roman" panose="02020603050405020304" pitchFamily="18" charset="0"/>
                <a:cs typeface="Times New Roman" panose="02020603050405020304" pitchFamily="18" charset="0"/>
              </a:rPr>
              <a:t>; they usually know how to do this}</a:t>
            </a:r>
          </a:p>
        </p:txBody>
      </p:sp>
    </p:spTree>
    <p:extLst>
      <p:ext uri="{BB962C8B-B14F-4D97-AF65-F5344CB8AC3E}">
        <p14:creationId xmlns:p14="http://schemas.microsoft.com/office/powerpoint/2010/main" val="180244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96C41-864B-1CDB-9E1F-80F72453CC95}"/>
              </a:ext>
            </a:extLst>
          </p:cNvPr>
          <p:cNvSpPr>
            <a:spLocks noGrp="1"/>
          </p:cNvSpPr>
          <p:nvPr>
            <p:ph type="title"/>
          </p:nvPr>
        </p:nvSpPr>
        <p:spPr/>
        <p:txBody>
          <a:bodyPr>
            <a:normAutofit fontScale="90000"/>
          </a:bodyPr>
          <a:lstStyle/>
          <a:p>
            <a:r>
              <a:rPr lang="en-US" dirty="0"/>
              <a:t>Relational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Business Analysis for Data Modeling</a:t>
            </a:r>
          </a:p>
        </p:txBody>
      </p:sp>
      <p:sp>
        <p:nvSpPr>
          <p:cNvPr id="6" name="Content Placeholder 5">
            <a:extLst>
              <a:ext uri="{FF2B5EF4-FFF2-40B4-BE49-F238E27FC236}">
                <a16:creationId xmlns:a16="http://schemas.microsoft.com/office/drawing/2014/main" id="{DD161938-E245-9ADB-85C0-969730434AD6}"/>
              </a:ext>
            </a:extLst>
          </p:cNvPr>
          <p:cNvSpPr>
            <a:spLocks noGrp="1"/>
          </p:cNvSpPr>
          <p:nvPr>
            <p:ph sz="quarter" idx="13"/>
          </p:nvPr>
        </p:nvSpPr>
        <p:spPr/>
        <p:txBody>
          <a:bodyPr anchor="ctr">
            <a:normAutofit/>
          </a:bodyPr>
          <a:lstStyle/>
          <a:p>
            <a:pPr marL="0" indent="0" algn="ctr">
              <a:buNone/>
            </a:pPr>
            <a:r>
              <a:rPr lang="en-US" sz="3200" b="1" dirty="0">
                <a:solidFill>
                  <a:schemeClr val="accent6">
                    <a:lumMod val="75000"/>
                  </a:schemeClr>
                </a:solidFill>
                <a:effectLst/>
                <a:ea typeface="Times New Roman" panose="02020603050405020304" pitchFamily="18" charset="0"/>
              </a:rPr>
              <a:t>Taking the time to really understand the data is THE most important aspect of designing an enterprise-grade, resilient, accurate, secure database</a:t>
            </a:r>
            <a:endParaRPr lang="en-US" sz="3600" dirty="0">
              <a:solidFill>
                <a:schemeClr val="accent6">
                  <a:lumMod val="75000"/>
                </a:schemeClr>
              </a:solidFill>
            </a:endParaRPr>
          </a:p>
        </p:txBody>
      </p:sp>
    </p:spTree>
    <p:extLst>
      <p:ext uri="{BB962C8B-B14F-4D97-AF65-F5344CB8AC3E}">
        <p14:creationId xmlns:p14="http://schemas.microsoft.com/office/powerpoint/2010/main" val="327374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7FB4-AAC1-F567-5EFC-B28D3123301F}"/>
              </a:ext>
            </a:extLst>
          </p:cNvPr>
          <p:cNvSpPr>
            <a:spLocks noGrp="1"/>
          </p:cNvSpPr>
          <p:nvPr>
            <p:ph type="title"/>
          </p:nvPr>
        </p:nvSpPr>
        <p:spPr/>
        <p:txBody>
          <a:bodyPr/>
          <a:lstStyle/>
          <a:p>
            <a:r>
              <a:rPr lang="en-US" dirty="0"/>
              <a:t>MongoDB Tips</a:t>
            </a:r>
          </a:p>
        </p:txBody>
      </p:sp>
      <p:sp>
        <p:nvSpPr>
          <p:cNvPr id="4" name="Content Placeholder 3">
            <a:extLst>
              <a:ext uri="{FF2B5EF4-FFF2-40B4-BE49-F238E27FC236}">
                <a16:creationId xmlns:a16="http://schemas.microsoft.com/office/drawing/2014/main" id="{FEDD2687-7D0F-1CAA-FC9E-94F4E7107935}"/>
              </a:ext>
            </a:extLst>
          </p:cNvPr>
          <p:cNvSpPr>
            <a:spLocks noGrp="1"/>
          </p:cNvSpPr>
          <p:nvPr>
            <p:ph sz="quarter" idx="13"/>
          </p:nvPr>
        </p:nvSpPr>
        <p:spPr>
          <a:xfrm>
            <a:off x="913774" y="1535502"/>
            <a:ext cx="10363826" cy="4947360"/>
          </a:xfrm>
        </p:spPr>
        <p:txBody>
          <a:bodyPr>
            <a:noAutofit/>
          </a:bodyPr>
          <a:lstStyle/>
          <a:p>
            <a:r>
              <a:rPr lang="en-US" sz="1600" cap="none" dirty="0"/>
              <a:t>Ensure </a:t>
            </a:r>
            <a:r>
              <a:rPr lang="en-US" sz="1600" b="1" cap="none" dirty="0"/>
              <a:t>collation</a:t>
            </a:r>
            <a:r>
              <a:rPr lang="en-US" sz="1600" cap="none" dirty="0"/>
              <a:t> is set to accent-insensitive and case-insensitive (for sorting and searching)</a:t>
            </a:r>
          </a:p>
          <a:p>
            <a:r>
              <a:rPr lang="en-US" sz="1600" b="1" cap="none" dirty="0"/>
              <a:t>Avoid large documents, deep nesting and large arrays</a:t>
            </a:r>
          </a:p>
          <a:p>
            <a:pPr lvl="1"/>
            <a:r>
              <a:rPr lang="en-US" sz="1600" cap="none" dirty="0"/>
              <a:t>Try to keep documents under 1MB, nesting no more than 2 levels below the parent document</a:t>
            </a:r>
          </a:p>
          <a:p>
            <a:pPr lvl="1"/>
            <a:r>
              <a:rPr lang="en-US" sz="1600" cap="none" dirty="0"/>
              <a:t>Arrays need to be reasonably simple or they quickly create friction (become too complex to grasp or code to, and use without error)</a:t>
            </a:r>
          </a:p>
          <a:p>
            <a:pPr lvl="1"/>
            <a:r>
              <a:rPr lang="en-US" sz="1600" cap="none" dirty="0"/>
              <a:t>If the array is going to be amended or re-arranged frequently, re-design to not use an array, or consider a relational DB instead</a:t>
            </a:r>
          </a:p>
          <a:p>
            <a:r>
              <a:rPr lang="en-US" sz="1600" cap="none" dirty="0"/>
              <a:t>Relational databases have an optimizer. With Mongo, </a:t>
            </a:r>
            <a:r>
              <a:rPr lang="en-US" sz="1600" b="1" cap="none" dirty="0"/>
              <a:t>you are the query optimizer</a:t>
            </a:r>
            <a:r>
              <a:rPr lang="en-US" sz="1600" cap="none" dirty="0"/>
              <a:t>.</a:t>
            </a:r>
          </a:p>
          <a:p>
            <a:pPr lvl="1"/>
            <a:r>
              <a:rPr lang="en-US" sz="1600" cap="none" dirty="0"/>
              <a:t>There is a rudimentary </a:t>
            </a:r>
            <a:r>
              <a:rPr lang="en-US" sz="1600" cap="none" dirty="0">
                <a:hlinkClick r:id="rId2"/>
              </a:rPr>
              <a:t>explain()</a:t>
            </a:r>
            <a:r>
              <a:rPr lang="en-US" sz="1600" cap="none" dirty="0"/>
              <a:t> that can show if indexes are used or not.</a:t>
            </a:r>
          </a:p>
          <a:p>
            <a:pPr lvl="1"/>
            <a:r>
              <a:rPr lang="en-US" sz="1600" cap="none" dirty="0"/>
              <a:t>Learn how to match, project, join and sort in the most optimal manner for MongoDB aggregations to run quickly. </a:t>
            </a:r>
          </a:p>
          <a:p>
            <a:pPr lvl="1"/>
            <a:r>
              <a:rPr lang="en-US" sz="1600" cap="none" dirty="0"/>
              <a:t>Ensure that sorting is the last step. Ensure there is an index to support the sort.</a:t>
            </a:r>
          </a:p>
          <a:p>
            <a:pPr lvl="2"/>
            <a:r>
              <a:rPr lang="en-US" cap="none" dirty="0"/>
              <a:t>Mongo will throw an error when the 100MB memory limit for sorting is exceeded. If this is commonplace, use </a:t>
            </a:r>
            <a:r>
              <a:rPr lang="en-US" cap="none" dirty="0" err="1"/>
              <a:t>allowDiskUse</a:t>
            </a:r>
            <a:r>
              <a:rPr lang="en-US" cap="none" dirty="0"/>
              <a:t> option to utilize temporary files for sorting and pipeline aggregation.</a:t>
            </a:r>
          </a:p>
          <a:p>
            <a:pPr lvl="1"/>
            <a:r>
              <a:rPr lang="en-US" sz="1600" cap="none" dirty="0"/>
              <a:t>Ensure there is an index on any reference columns (document ID referring to another document, aka lookups)</a:t>
            </a:r>
          </a:p>
          <a:p>
            <a:pPr lvl="1"/>
            <a:r>
              <a:rPr lang="en-US" sz="1600" cap="none" dirty="0"/>
              <a:t>Ensure production code that uses $limit() uses $sort() first</a:t>
            </a:r>
          </a:p>
        </p:txBody>
      </p:sp>
    </p:spTree>
    <p:extLst>
      <p:ext uri="{BB962C8B-B14F-4D97-AF65-F5344CB8AC3E}">
        <p14:creationId xmlns:p14="http://schemas.microsoft.com/office/powerpoint/2010/main" val="2171152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7FB4-AAC1-F567-5EFC-B28D3123301F}"/>
              </a:ext>
            </a:extLst>
          </p:cNvPr>
          <p:cNvSpPr>
            <a:spLocks noGrp="1"/>
          </p:cNvSpPr>
          <p:nvPr>
            <p:ph type="title"/>
          </p:nvPr>
        </p:nvSpPr>
        <p:spPr/>
        <p:txBody>
          <a:bodyPr/>
          <a:lstStyle/>
          <a:p>
            <a:r>
              <a:rPr lang="en-US" dirty="0"/>
              <a:t>MongoDB Tips</a:t>
            </a:r>
          </a:p>
        </p:txBody>
      </p:sp>
      <p:sp>
        <p:nvSpPr>
          <p:cNvPr id="4" name="Content Placeholder 3">
            <a:extLst>
              <a:ext uri="{FF2B5EF4-FFF2-40B4-BE49-F238E27FC236}">
                <a16:creationId xmlns:a16="http://schemas.microsoft.com/office/drawing/2014/main" id="{FEDD2687-7D0F-1CAA-FC9E-94F4E7107935}"/>
              </a:ext>
            </a:extLst>
          </p:cNvPr>
          <p:cNvSpPr>
            <a:spLocks noGrp="1"/>
          </p:cNvSpPr>
          <p:nvPr>
            <p:ph sz="quarter" idx="13"/>
          </p:nvPr>
        </p:nvSpPr>
        <p:spPr/>
        <p:txBody>
          <a:bodyPr>
            <a:normAutofit fontScale="85000" lnSpcReduction="10000"/>
          </a:bodyPr>
          <a:lstStyle/>
          <a:p>
            <a:r>
              <a:rPr lang="en-US" cap="none" dirty="0"/>
              <a:t>Set </a:t>
            </a:r>
            <a:r>
              <a:rPr lang="en-US" b="1" cap="none" dirty="0" err="1"/>
              <a:t>journal.enabled</a:t>
            </a:r>
            <a:r>
              <a:rPr lang="en-US" b="1" cap="none" dirty="0"/>
              <a:t> </a:t>
            </a:r>
            <a:r>
              <a:rPr lang="en-US" cap="none" dirty="0"/>
              <a:t>in the config file and ensure the commit interval matches the business' tolerance for data loss</a:t>
            </a:r>
          </a:p>
          <a:p>
            <a:r>
              <a:rPr lang="en-US" cap="none" dirty="0"/>
              <a:t>Use the </a:t>
            </a:r>
            <a:r>
              <a:rPr lang="en-US" cap="none" dirty="0" err="1"/>
              <a:t>multi:true</a:t>
            </a:r>
            <a:r>
              <a:rPr lang="en-US" cap="none" dirty="0"/>
              <a:t> option in </a:t>
            </a:r>
            <a:r>
              <a:rPr lang="en-US" cap="none" dirty="0" err="1"/>
              <a:t>document.update</a:t>
            </a:r>
            <a:r>
              <a:rPr lang="en-US" cap="none" dirty="0"/>
              <a:t>() to </a:t>
            </a:r>
            <a:r>
              <a:rPr lang="en-US" b="1" cap="none" dirty="0"/>
              <a:t>ensure all documents that match the criteria are updated</a:t>
            </a:r>
            <a:r>
              <a:rPr lang="en-US" cap="none" dirty="0"/>
              <a:t>. {VERIFY. This was true in 2018; prefer </a:t>
            </a:r>
            <a:r>
              <a:rPr lang="en-US" cap="none" dirty="0" err="1"/>
              <a:t>document.updateMany</a:t>
            </a:r>
            <a:r>
              <a:rPr lang="en-US" cap="none" dirty="0"/>
              <a:t>() now}</a:t>
            </a:r>
          </a:p>
          <a:p>
            <a:pPr lvl="1"/>
            <a:r>
              <a:rPr lang="en-US" cap="none" dirty="0"/>
              <a:t>The “multi” parameter in update() defaults to false and therefore only one document will be updated.</a:t>
            </a:r>
          </a:p>
          <a:p>
            <a:r>
              <a:rPr lang="en-US" b="1" cap="none" dirty="0"/>
              <a:t>Key order </a:t>
            </a:r>
            <a:r>
              <a:rPr lang="en-US" cap="none" dirty="0"/>
              <a:t>in a Mongo document matters.</a:t>
            </a:r>
          </a:p>
          <a:p>
            <a:pPr lvl="1"/>
            <a:r>
              <a:rPr lang="en-US" cap="none" dirty="0"/>
              <a:t>Key order doesn’t matter in JSON, but Mongo uses BSON under the covers, where order does matter, e.g. { a: 1, b: 2 } does not match { b: 2, a: 1 }.</a:t>
            </a:r>
          </a:p>
          <a:p>
            <a:r>
              <a:rPr lang="en-US" cap="none" dirty="0"/>
              <a:t>Be very careful with and do your </a:t>
            </a:r>
            <a:r>
              <a:rPr lang="en-US" b="1" cap="none" dirty="0"/>
              <a:t>research on null and undefined </a:t>
            </a:r>
            <a:r>
              <a:rPr lang="en-US" cap="none" dirty="0"/>
              <a:t>within the latest Mongo documentation.</a:t>
            </a:r>
          </a:p>
          <a:p>
            <a:pPr lvl="1"/>
            <a:r>
              <a:rPr lang="en-US" cap="none" dirty="0"/>
              <a:t>Prefer $exists over requiring the presence of a field with a null value for backward compatibility</a:t>
            </a:r>
          </a:p>
          <a:p>
            <a:pPr lvl="1"/>
            <a:r>
              <a:rPr lang="en-US" cap="none" dirty="0"/>
              <a:t>{ $eq: true} is not the same thing as {$ne: false}</a:t>
            </a:r>
          </a:p>
          <a:p>
            <a:r>
              <a:rPr lang="en-US" cap="none" dirty="0"/>
              <a:t>Use </a:t>
            </a:r>
            <a:r>
              <a:rPr lang="en-US" cap="none" dirty="0" err="1"/>
              <a:t>db.setProfilingLevel</a:t>
            </a:r>
            <a:r>
              <a:rPr lang="en-US" cap="none" dirty="0"/>
              <a:t>(1, 100); to enable slow query logging (100 means queries that exceed 100ms; adjust this threshold as you see fit). {VERIFY. A 2018 doc says this is now enabled by default.}</a:t>
            </a:r>
          </a:p>
        </p:txBody>
      </p:sp>
    </p:spTree>
    <p:extLst>
      <p:ext uri="{BB962C8B-B14F-4D97-AF65-F5344CB8AC3E}">
        <p14:creationId xmlns:p14="http://schemas.microsoft.com/office/powerpoint/2010/main" val="3767166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7FB4-AAC1-F567-5EFC-B28D3123301F}"/>
              </a:ext>
            </a:extLst>
          </p:cNvPr>
          <p:cNvSpPr>
            <a:spLocks noGrp="1"/>
          </p:cNvSpPr>
          <p:nvPr>
            <p:ph type="title"/>
          </p:nvPr>
        </p:nvSpPr>
        <p:spPr/>
        <p:txBody>
          <a:bodyPr/>
          <a:lstStyle/>
          <a:p>
            <a:r>
              <a:rPr lang="en-US" dirty="0"/>
              <a:t>MongoDB Tips</a:t>
            </a:r>
          </a:p>
        </p:txBody>
      </p:sp>
      <p:sp>
        <p:nvSpPr>
          <p:cNvPr id="4" name="Content Placeholder 3">
            <a:extLst>
              <a:ext uri="{FF2B5EF4-FFF2-40B4-BE49-F238E27FC236}">
                <a16:creationId xmlns:a16="http://schemas.microsoft.com/office/drawing/2014/main" id="{FEDD2687-7D0F-1CAA-FC9E-94F4E7107935}"/>
              </a:ext>
            </a:extLst>
          </p:cNvPr>
          <p:cNvSpPr>
            <a:spLocks noGrp="1"/>
          </p:cNvSpPr>
          <p:nvPr>
            <p:ph sz="quarter" idx="13"/>
          </p:nvPr>
        </p:nvSpPr>
        <p:spPr/>
        <p:txBody>
          <a:bodyPr>
            <a:normAutofit lnSpcReduction="10000"/>
          </a:bodyPr>
          <a:lstStyle/>
          <a:p>
            <a:pPr>
              <a:buSzPts val="1000"/>
              <a:tabLst>
                <a:tab pos="457200" algn="l"/>
              </a:tabLst>
            </a:pPr>
            <a:r>
              <a:rPr lang="en-US" sz="1600" cap="none" dirty="0">
                <a:effectLst/>
                <a:ea typeface="Times New Roman" panose="02020603050405020304" pitchFamily="18" charset="0"/>
              </a:rPr>
              <a:t>Use encryption to protect sensitive data at rest or in transit</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Mongo features </a:t>
            </a:r>
            <a:r>
              <a:rPr lang="en-US" sz="1600" u="sng" cap="none" dirty="0">
                <a:solidFill>
                  <a:srgbClr val="0000FF"/>
                </a:solidFill>
                <a:effectLst/>
                <a:ea typeface="Times New Roman" panose="02020603050405020304" pitchFamily="18" charset="0"/>
                <a:cs typeface="Times New Roman" panose="02020603050405020304" pitchFamily="18" charset="0"/>
                <a:hlinkClick r:id="rId2"/>
              </a:rPr>
              <a:t>client-side field-level encryption</a:t>
            </a:r>
            <a:r>
              <a:rPr lang="en-US" sz="1600" cap="none" dirty="0">
                <a:effectLst/>
                <a:ea typeface="Times New Roman" panose="02020603050405020304" pitchFamily="18" charset="0"/>
                <a:cs typeface="Times New Roman" panose="02020603050405020304" pitchFamily="18" charset="0"/>
              </a:rPr>
              <a:t> (FLE) so data can be encrypted in-transit</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Mongo features server-side encryption so data is encrypted at rest.</a:t>
            </a:r>
          </a:p>
          <a:p>
            <a:pPr>
              <a:buSzPts val="1000"/>
              <a:tabLst>
                <a:tab pos="457200" algn="l"/>
              </a:tabLst>
            </a:pPr>
            <a:r>
              <a:rPr lang="en-US" sz="1600" cap="none" dirty="0">
                <a:effectLst/>
                <a:ea typeface="Times New Roman" panose="02020603050405020304" pitchFamily="18" charset="0"/>
              </a:rPr>
              <a:t>Mongo features </a:t>
            </a:r>
            <a:r>
              <a:rPr lang="en-US" sz="1600" u="sng" cap="none" dirty="0">
                <a:solidFill>
                  <a:srgbClr val="0000FF"/>
                </a:solidFill>
                <a:effectLst/>
                <a:ea typeface="Times New Roman" panose="02020603050405020304" pitchFamily="18" charset="0"/>
                <a:hlinkClick r:id="rId3"/>
              </a:rPr>
              <a:t>change streams</a:t>
            </a:r>
            <a:r>
              <a:rPr lang="en-US" sz="1600" cap="none" dirty="0">
                <a:effectLst/>
                <a:ea typeface="Times New Roman" panose="02020603050405020304" pitchFamily="18" charset="0"/>
              </a:rPr>
              <a:t> </a:t>
            </a:r>
          </a:p>
          <a:p>
            <a:pPr>
              <a:buSzPts val="1000"/>
              <a:tabLst>
                <a:tab pos="457200" algn="l"/>
              </a:tabLst>
            </a:pPr>
            <a:r>
              <a:rPr lang="en-US" sz="1600" cap="none" dirty="0">
                <a:effectLst/>
                <a:ea typeface="Times New Roman" panose="02020603050405020304" pitchFamily="18" charset="0"/>
              </a:rPr>
              <a:t>Become familiar with the concepts and options in these three documents: </a:t>
            </a:r>
            <a:r>
              <a:rPr lang="en-US" sz="1600" u="sng" cap="none" dirty="0">
                <a:solidFill>
                  <a:srgbClr val="0000FF"/>
                </a:solidFill>
                <a:effectLst/>
                <a:ea typeface="Times New Roman" panose="02020603050405020304" pitchFamily="18" charset="0"/>
                <a:hlinkClick r:id="rId4"/>
              </a:rPr>
              <a:t>aggregation framework</a:t>
            </a:r>
            <a:r>
              <a:rPr lang="en-US" sz="1600" cap="none" dirty="0">
                <a:effectLst/>
                <a:ea typeface="Times New Roman" panose="02020603050405020304" pitchFamily="18" charset="0"/>
              </a:rPr>
              <a:t>, </a:t>
            </a:r>
            <a:r>
              <a:rPr lang="en-US" sz="1600" u="sng" cap="none" dirty="0">
                <a:solidFill>
                  <a:srgbClr val="0000FF"/>
                </a:solidFill>
                <a:effectLst/>
                <a:ea typeface="Times New Roman" panose="02020603050405020304" pitchFamily="18" charset="0"/>
                <a:hlinkClick r:id="rId5"/>
              </a:rPr>
              <a:t>read concerns</a:t>
            </a:r>
            <a:r>
              <a:rPr lang="en-US" sz="1600" cap="none" dirty="0">
                <a:effectLst/>
                <a:ea typeface="Times New Roman" panose="02020603050405020304" pitchFamily="18" charset="0"/>
              </a:rPr>
              <a:t>, and </a:t>
            </a:r>
            <a:r>
              <a:rPr lang="en-US" sz="1600" u="sng" cap="none" dirty="0">
                <a:solidFill>
                  <a:srgbClr val="0000FF"/>
                </a:solidFill>
                <a:effectLst/>
                <a:ea typeface="Times New Roman" panose="02020603050405020304" pitchFamily="18" charset="0"/>
                <a:hlinkClick r:id="rId6"/>
              </a:rPr>
              <a:t>write concerns</a:t>
            </a:r>
            <a:r>
              <a:rPr lang="en-US" sz="1600" cap="none" dirty="0">
                <a:effectLst/>
                <a:ea typeface="Times New Roman" panose="02020603050405020304" pitchFamily="18" charset="0"/>
              </a:rPr>
              <a:t>.</a:t>
            </a:r>
          </a:p>
          <a:p>
            <a:pPr>
              <a:buSzPts val="1000"/>
              <a:tabLst>
                <a:tab pos="457200" algn="l"/>
              </a:tabLst>
            </a:pPr>
            <a:r>
              <a:rPr lang="en-US" sz="1600" cap="none" dirty="0">
                <a:effectLst/>
                <a:ea typeface="Times New Roman" panose="02020603050405020304" pitchFamily="18" charset="0"/>
              </a:rPr>
              <a:t>Use Atlas to identify problem areas and hotspots</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Navigate to the Performance Advisor (available in M10 clusters and above) or the Data Explorer (available in all clusters) and look for the Schema Anti-Patterns panel. Use it to identify and fix design errors.</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Use Query Executor and Query Targeting tabs to pinpoint inefficient queries</a:t>
            </a:r>
          </a:p>
          <a:p>
            <a:pPr>
              <a:buSzPts val="1000"/>
              <a:tabLst>
                <a:tab pos="457200" algn="l"/>
              </a:tabLst>
            </a:pPr>
            <a:r>
              <a:rPr lang="en-US" sz="1600" cap="none" dirty="0">
                <a:effectLst/>
                <a:ea typeface="Times New Roman" panose="02020603050405020304" pitchFamily="18" charset="0"/>
              </a:rPr>
              <a:t>Mongo skip() and take() commands can be pretty slow. Used to be called out by Mongo themselves in the </a:t>
            </a:r>
            <a:r>
              <a:rPr lang="en-US" sz="1600" cap="none" dirty="0" err="1">
                <a:effectLst/>
                <a:ea typeface="Times New Roman" panose="02020603050405020304" pitchFamily="18" charset="0"/>
              </a:rPr>
              <a:t>cursor.skip</a:t>
            </a:r>
            <a:r>
              <a:rPr lang="en-US" sz="1600" cap="none" dirty="0">
                <a:effectLst/>
                <a:ea typeface="Times New Roman" panose="02020603050405020304" pitchFamily="18" charset="0"/>
              </a:rPr>
              <a:t>() docs. May need a custom query using an index, range query, sort and limit to be fast</a:t>
            </a:r>
            <a:r>
              <a:rPr lang="en-US" sz="1800" cap="none" dirty="0">
                <a:effectLst/>
                <a:ea typeface="Times New Roman" panose="02020603050405020304" pitchFamily="18" charset="0"/>
              </a:rPr>
              <a:t>.</a:t>
            </a:r>
          </a:p>
        </p:txBody>
      </p:sp>
    </p:spTree>
    <p:extLst>
      <p:ext uri="{BB962C8B-B14F-4D97-AF65-F5344CB8AC3E}">
        <p14:creationId xmlns:p14="http://schemas.microsoft.com/office/powerpoint/2010/main" val="167260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7FB4-AAC1-F567-5EFC-B28D3123301F}"/>
              </a:ext>
            </a:extLst>
          </p:cNvPr>
          <p:cNvSpPr>
            <a:spLocks noGrp="1"/>
          </p:cNvSpPr>
          <p:nvPr>
            <p:ph type="title"/>
          </p:nvPr>
        </p:nvSpPr>
        <p:spPr/>
        <p:txBody>
          <a:bodyPr/>
          <a:lstStyle/>
          <a:p>
            <a:r>
              <a:rPr lang="en-US" dirty="0"/>
              <a:t>MongoDB Tips</a:t>
            </a:r>
          </a:p>
        </p:txBody>
      </p:sp>
      <p:sp>
        <p:nvSpPr>
          <p:cNvPr id="4" name="Content Placeholder 3">
            <a:extLst>
              <a:ext uri="{FF2B5EF4-FFF2-40B4-BE49-F238E27FC236}">
                <a16:creationId xmlns:a16="http://schemas.microsoft.com/office/drawing/2014/main" id="{FEDD2687-7D0F-1CAA-FC9E-94F4E7107935}"/>
              </a:ext>
            </a:extLst>
          </p:cNvPr>
          <p:cNvSpPr>
            <a:spLocks noGrp="1"/>
          </p:cNvSpPr>
          <p:nvPr>
            <p:ph sz="quarter" idx="13"/>
          </p:nvPr>
        </p:nvSpPr>
        <p:spPr/>
        <p:txBody>
          <a:bodyPr>
            <a:normAutofit/>
          </a:bodyPr>
          <a:lstStyle/>
          <a:p>
            <a:pPr>
              <a:buSzPts val="1000"/>
              <a:tabLst>
                <a:tab pos="457200" algn="l"/>
              </a:tabLst>
            </a:pPr>
            <a:r>
              <a:rPr lang="en-US" sz="1600" cap="none" dirty="0">
                <a:effectLst/>
                <a:ea typeface="Times New Roman" panose="02020603050405020304" pitchFamily="18" charset="0"/>
              </a:rPr>
              <a:t>Mongo sequential query execution really trips over itself, especially in systems where data ingest and data access are both heavy and concurrently demanding</a:t>
            </a:r>
          </a:p>
          <a:p>
            <a:pPr>
              <a:buSzPts val="1000"/>
              <a:tabLst>
                <a:tab pos="457200" algn="l"/>
              </a:tabLst>
            </a:pPr>
            <a:r>
              <a:rPr lang="en-US" sz="1600" cap="none" dirty="0">
                <a:effectLst/>
                <a:ea typeface="Times New Roman" panose="02020603050405020304" pitchFamily="18" charset="0"/>
              </a:rPr>
              <a:t>Index creation on large collections can bog down response time on read/write requests to that collection. Plan accordingly to do </a:t>
            </a:r>
            <a:r>
              <a:rPr lang="en-US" sz="1600" b="1" cap="none" dirty="0">
                <a:effectLst/>
                <a:ea typeface="Times New Roman" panose="02020603050405020304" pitchFamily="18" charset="0"/>
              </a:rPr>
              <a:t>index creation during off-peak hours</a:t>
            </a:r>
            <a:r>
              <a:rPr lang="en-US" sz="1600" cap="none" dirty="0">
                <a:effectLst/>
                <a:ea typeface="Times New Roman" panose="02020603050405020304" pitchFamily="18" charset="0"/>
              </a:rPr>
              <a:t>.</a:t>
            </a:r>
          </a:p>
          <a:p>
            <a:pPr>
              <a:buSzPts val="1000"/>
              <a:tabLst>
                <a:tab pos="457200" algn="l"/>
              </a:tabLst>
            </a:pPr>
            <a:r>
              <a:rPr lang="en-US" sz="1600" cap="none" dirty="0">
                <a:effectLst/>
                <a:ea typeface="Times New Roman" panose="02020603050405020304" pitchFamily="18" charset="0"/>
              </a:rPr>
              <a:t>Avoid diving into and using aggregation pipelines until you have a solid grasp of the basics (and you actually need aggregation pipelines)</a:t>
            </a:r>
          </a:p>
          <a:p>
            <a:pPr>
              <a:buSzPts val="1000"/>
              <a:tabLst>
                <a:tab pos="457200" algn="l"/>
              </a:tabLst>
            </a:pPr>
            <a:r>
              <a:rPr lang="en-US" sz="1600" b="1" cap="none" dirty="0">
                <a:effectLst/>
                <a:ea typeface="Times New Roman" panose="02020603050405020304" pitchFamily="18" charset="0"/>
              </a:rPr>
              <a:t>Mongo requires the working set to fit in memory</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working set = the amount of memory needed to hold the collections and their indexes when running in a steady state at peak </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do the necessary analysis to determine the size of tables, indexes, and memory required for the working set </a:t>
            </a:r>
            <a:r>
              <a:rPr lang="en-US" sz="1600" u="sng" cap="none" dirty="0">
                <a:effectLst/>
                <a:ea typeface="Times New Roman" panose="02020603050405020304" pitchFamily="18" charset="0"/>
                <a:cs typeface="Times New Roman" panose="02020603050405020304" pitchFamily="18" charset="0"/>
              </a:rPr>
              <a:t>before</a:t>
            </a:r>
            <a:r>
              <a:rPr lang="en-US" sz="1600" cap="none" dirty="0">
                <a:effectLst/>
                <a:ea typeface="Times New Roman" panose="02020603050405020304" pitchFamily="18" charset="0"/>
                <a:cs typeface="Times New Roman" panose="02020603050405020304" pitchFamily="18" charset="0"/>
              </a:rPr>
              <a:t> database creation or sharding decisions are made</a:t>
            </a:r>
          </a:p>
          <a:p>
            <a:pPr lvl="1">
              <a:buSzPts val="1000"/>
              <a:tabLst>
                <a:tab pos="457200" algn="l"/>
              </a:tabLst>
            </a:pPr>
            <a:r>
              <a:rPr lang="en-US" sz="1600" cap="none" dirty="0">
                <a:effectLst/>
                <a:ea typeface="Times New Roman" panose="02020603050405020304" pitchFamily="18" charset="0"/>
                <a:cs typeface="Times New Roman" panose="02020603050405020304" pitchFamily="18" charset="0"/>
              </a:rPr>
              <a:t>use TTL and partial indexes when you can, because they use less space on disk and in memory</a:t>
            </a:r>
          </a:p>
        </p:txBody>
      </p:sp>
    </p:spTree>
    <p:extLst>
      <p:ext uri="{BB962C8B-B14F-4D97-AF65-F5344CB8AC3E}">
        <p14:creationId xmlns:p14="http://schemas.microsoft.com/office/powerpoint/2010/main" val="21744877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7FB4-AAC1-F567-5EFC-B28D3123301F}"/>
              </a:ext>
            </a:extLst>
          </p:cNvPr>
          <p:cNvSpPr>
            <a:spLocks noGrp="1"/>
          </p:cNvSpPr>
          <p:nvPr>
            <p:ph type="title"/>
          </p:nvPr>
        </p:nvSpPr>
        <p:spPr/>
        <p:txBody>
          <a:bodyPr/>
          <a:lstStyle/>
          <a:p>
            <a:r>
              <a:rPr lang="en-US" dirty="0"/>
              <a:t>MongoDB Tips</a:t>
            </a:r>
          </a:p>
        </p:txBody>
      </p:sp>
      <p:sp>
        <p:nvSpPr>
          <p:cNvPr id="4" name="Content Placeholder 3">
            <a:extLst>
              <a:ext uri="{FF2B5EF4-FFF2-40B4-BE49-F238E27FC236}">
                <a16:creationId xmlns:a16="http://schemas.microsoft.com/office/drawing/2014/main" id="{FEDD2687-7D0F-1CAA-FC9E-94F4E7107935}"/>
              </a:ext>
            </a:extLst>
          </p:cNvPr>
          <p:cNvSpPr>
            <a:spLocks noGrp="1"/>
          </p:cNvSpPr>
          <p:nvPr>
            <p:ph sz="quarter" idx="13"/>
          </p:nvPr>
        </p:nvSpPr>
        <p:spPr/>
        <p:txBody>
          <a:bodyPr>
            <a:normAutofit fontScale="92500"/>
          </a:bodyPr>
          <a:lstStyle/>
          <a:p>
            <a:pPr>
              <a:buSzPts val="1000"/>
              <a:tabLst>
                <a:tab pos="457200" algn="l"/>
              </a:tabLst>
            </a:pPr>
            <a:r>
              <a:rPr lang="en-US" sz="1800" cap="none" dirty="0">
                <a:effectLst/>
                <a:ea typeface="Times New Roman" panose="02020603050405020304" pitchFamily="18" charset="0"/>
              </a:rPr>
              <a:t>Offset TTL indexes by half a day, which may allow the TTL operations to happen during off-peak periods</a:t>
            </a:r>
          </a:p>
          <a:p>
            <a:pPr>
              <a:buSzPts val="1000"/>
              <a:tabLst>
                <a:tab pos="457200" algn="l"/>
              </a:tabLst>
            </a:pPr>
            <a:r>
              <a:rPr lang="en-US" sz="1800" cap="none" dirty="0">
                <a:effectLst/>
                <a:ea typeface="Times New Roman" panose="02020603050405020304" pitchFamily="18" charset="0"/>
              </a:rPr>
              <a:t>Use Atlas rolling index builds (when building an index across a massive sharded cluster)</a:t>
            </a:r>
          </a:p>
          <a:p>
            <a:pPr>
              <a:buSzPts val="1000"/>
              <a:tabLst>
                <a:tab pos="457200" algn="l"/>
              </a:tabLst>
            </a:pPr>
            <a:r>
              <a:rPr lang="en-US" sz="1800" cap="none" dirty="0">
                <a:effectLst/>
                <a:ea typeface="Times New Roman" panose="02020603050405020304" pitchFamily="18" charset="0"/>
              </a:rPr>
              <a:t>Ensure that a new application release, which introduces a new or changed query or data shape, is supported by an index</a:t>
            </a:r>
          </a:p>
          <a:p>
            <a:pPr>
              <a:buSzPts val="1000"/>
              <a:tabLst>
                <a:tab pos="457200" algn="l"/>
              </a:tabLst>
            </a:pPr>
            <a:r>
              <a:rPr lang="en-US" sz="1800" cap="none" dirty="0">
                <a:effectLst/>
                <a:ea typeface="Times New Roman" panose="02020603050405020304" pitchFamily="18" charset="0"/>
              </a:rPr>
              <a:t>If this system will require massive scaling, don’t just separate concerns into separate collections, separate them into separate clusters.</a:t>
            </a:r>
          </a:p>
          <a:p>
            <a:pPr>
              <a:buSzPts val="1000"/>
              <a:tabLst>
                <a:tab pos="457200" algn="l"/>
              </a:tabLst>
            </a:pPr>
            <a:r>
              <a:rPr lang="en-US" sz="1800" cap="none" dirty="0">
                <a:effectLst/>
                <a:ea typeface="Times New Roman" panose="02020603050405020304" pitchFamily="18" charset="0"/>
              </a:rPr>
              <a:t>Replicate Mongo data to another datastore to offload read-intensive use cases, like inverted indexes, columnar indexes, fraud and anomaly detection, ML predictions, search, leaderboard, etc. Could tail Mongo </a:t>
            </a:r>
            <a:r>
              <a:rPr lang="en-US" sz="1800" cap="none" dirty="0" err="1">
                <a:effectLst/>
                <a:ea typeface="Times New Roman" panose="02020603050405020304" pitchFamily="18" charset="0"/>
              </a:rPr>
              <a:t>oplog</a:t>
            </a:r>
            <a:r>
              <a:rPr lang="en-US" sz="1800" cap="none" dirty="0">
                <a:effectLst/>
                <a:ea typeface="Times New Roman" panose="02020603050405020304" pitchFamily="18" charset="0"/>
              </a:rPr>
              <a:t>, custom or COTS pipeline, or new Change Streams to replicate data to Redis, Elasticsearch, Snowflake or a data lake.</a:t>
            </a:r>
          </a:p>
          <a:p>
            <a:pPr lvl="1">
              <a:buSzPts val="1000"/>
              <a:tabLst>
                <a:tab pos="457200" algn="l"/>
              </a:tabLst>
            </a:pPr>
            <a:r>
              <a:rPr lang="en-US" cap="none" dirty="0">
                <a:effectLst/>
                <a:ea typeface="Times New Roman" panose="02020603050405020304" pitchFamily="18" charset="0"/>
                <a:cs typeface="Times New Roman" panose="02020603050405020304" pitchFamily="18" charset="0"/>
              </a:rPr>
              <a:t>Replicating entails additional personnel and moving pieces to create the pipelines, monitor and maintain.</a:t>
            </a:r>
          </a:p>
          <a:p>
            <a:pPr lvl="1">
              <a:buSzPts val="1000"/>
              <a:tabLst>
                <a:tab pos="457200" algn="l"/>
              </a:tabLst>
            </a:pPr>
            <a:r>
              <a:rPr lang="en-US" cap="none" dirty="0">
                <a:effectLst/>
                <a:ea typeface="Times New Roman" panose="02020603050405020304" pitchFamily="18" charset="0"/>
                <a:cs typeface="Times New Roman" panose="02020603050405020304" pitchFamily="18" charset="0"/>
              </a:rPr>
              <a:t>Avoid using the arbiter option as a replica node</a:t>
            </a:r>
            <a:r>
              <a:rPr lang="en-US" sz="1600" cap="none" dirty="0">
                <a:effectLst/>
                <a:ea typeface="Times New Roman" panose="02020603050405020304" pitchFamily="18" charset="0"/>
                <a:cs typeface="Times New Roman" panose="02020603050405020304" pitchFamily="18" charset="0"/>
              </a:rPr>
              <a:t>.</a:t>
            </a:r>
          </a:p>
          <a:p>
            <a:pPr>
              <a:buSzPts val="1000"/>
              <a:tabLst>
                <a:tab pos="457200" algn="l"/>
              </a:tabLst>
            </a:pPr>
            <a:endParaRPr lang="en-US" sz="1600" cap="none"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716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7EC0-9B37-1E8F-9A57-AEE2BE569307}"/>
              </a:ext>
            </a:extLst>
          </p:cNvPr>
          <p:cNvSpPr>
            <a:spLocks noGrp="1"/>
          </p:cNvSpPr>
          <p:nvPr>
            <p:ph type="title"/>
          </p:nvPr>
        </p:nvSpPr>
        <p:spPr/>
        <p:txBody>
          <a:bodyPr>
            <a:normAutofit fontScale="90000"/>
          </a:bodyPr>
          <a:lstStyle/>
          <a:p>
            <a:r>
              <a:rPr lang="en-US" dirty="0"/>
              <a:t>Document DB Engineering Guide</a:t>
            </a:r>
            <a:br>
              <a:rPr lang="en-US" dirty="0"/>
            </a:br>
            <a:r>
              <a:rPr lang="en-US" sz="2400" cap="none" dirty="0">
                <a:solidFill>
                  <a:schemeClr val="accent1">
                    <a:lumMod val="75000"/>
                  </a:schemeClr>
                </a:solidFill>
                <a:latin typeface="+mn-lt"/>
              </a:rPr>
              <a:t>Sharding</a:t>
            </a:r>
          </a:p>
        </p:txBody>
      </p:sp>
      <p:sp>
        <p:nvSpPr>
          <p:cNvPr id="3" name="Content Placeholder 2">
            <a:extLst>
              <a:ext uri="{FF2B5EF4-FFF2-40B4-BE49-F238E27FC236}">
                <a16:creationId xmlns:a16="http://schemas.microsoft.com/office/drawing/2014/main" id="{0B5B073D-88F2-7F3B-14AF-0DD8987B6884}"/>
              </a:ext>
            </a:extLst>
          </p:cNvPr>
          <p:cNvSpPr>
            <a:spLocks noGrp="1"/>
          </p:cNvSpPr>
          <p:nvPr>
            <p:ph sz="quarter" idx="13"/>
          </p:nvPr>
        </p:nvSpPr>
        <p:spPr/>
        <p:txBody>
          <a:bodyPr>
            <a:normAutofit/>
          </a:bodyPr>
          <a:lstStyle/>
          <a:p>
            <a:pPr marL="0" marR="0" indent="0">
              <a:buNone/>
            </a:pPr>
            <a:r>
              <a:rPr lang="en-US" sz="1800" cap="none" dirty="0">
                <a:effectLst/>
                <a:ea typeface="Times New Roman" panose="02020603050405020304" pitchFamily="18" charset="0"/>
              </a:rPr>
              <a:t>MongoDB supports 3 sharding strategies for distributing data across sharded clusters:</a:t>
            </a:r>
          </a:p>
          <a:p>
            <a:pPr>
              <a:buSzPts val="1000"/>
              <a:tabLst>
                <a:tab pos="457200" algn="l"/>
              </a:tabLst>
            </a:pPr>
            <a:r>
              <a:rPr lang="en-US" sz="1800" u="sng" cap="none" dirty="0">
                <a:solidFill>
                  <a:srgbClr val="0000FF"/>
                </a:solidFill>
                <a:effectLst/>
                <a:ea typeface="Times New Roman" panose="02020603050405020304" pitchFamily="18" charset="0"/>
                <a:hlinkClick r:id="rId3"/>
              </a:rPr>
              <a:t>hashed sharding</a:t>
            </a:r>
            <a:r>
              <a:rPr lang="en-US" sz="1800" cap="none" dirty="0">
                <a:effectLst/>
                <a:ea typeface="Times New Roman" panose="02020603050405020304" pitchFamily="18" charset="0"/>
              </a:rPr>
              <a:t>: it involves computing a hash of the shard key field’s value.  Each chunk is then assigned a range based on the hashed shard key values.  MongoDB automatically computes the hashes when resolving queries using hashed indexes.  Applications do not need to compute hashes.</a:t>
            </a:r>
          </a:p>
          <a:p>
            <a:pPr>
              <a:buSzPts val="1000"/>
              <a:tabLst>
                <a:tab pos="457200" algn="l"/>
              </a:tabLst>
            </a:pPr>
            <a:r>
              <a:rPr lang="en-US" sz="1800" u="sng" cap="none" dirty="0">
                <a:solidFill>
                  <a:srgbClr val="0000FF"/>
                </a:solidFill>
                <a:effectLst/>
                <a:ea typeface="Times New Roman" panose="02020603050405020304" pitchFamily="18" charset="0"/>
                <a:hlinkClick r:id="rId4"/>
              </a:rPr>
              <a:t>ranged sharding</a:t>
            </a:r>
            <a:r>
              <a:rPr lang="en-US" sz="1800" cap="none" dirty="0">
                <a:effectLst/>
                <a:ea typeface="Times New Roman" panose="02020603050405020304" pitchFamily="18" charset="0"/>
              </a:rPr>
              <a:t>: it involves dividing data into ranges based on the shard key values.  Each chunk is then assigned a range based on the shard key values. If you know your application will often be doing range queries on the indexed shard key field, then ranged sharding is the right choice.</a:t>
            </a:r>
          </a:p>
          <a:p>
            <a:pPr>
              <a:buSzPts val="1000"/>
              <a:tabLst>
                <a:tab pos="457200" algn="l"/>
              </a:tabLst>
            </a:pPr>
            <a:r>
              <a:rPr lang="en-US" sz="1800" u="sng" cap="none" dirty="0">
                <a:solidFill>
                  <a:srgbClr val="0000FF"/>
                </a:solidFill>
                <a:effectLst/>
                <a:ea typeface="Times New Roman" panose="02020603050405020304" pitchFamily="18" charset="0"/>
                <a:hlinkClick r:id="rId5"/>
              </a:rPr>
              <a:t>zone sharding</a:t>
            </a:r>
            <a:r>
              <a:rPr lang="en-US" sz="1800" cap="none" dirty="0">
                <a:effectLst/>
                <a:ea typeface="Times New Roman" panose="02020603050405020304" pitchFamily="18" charset="0"/>
              </a:rPr>
              <a:t> (previously known as tag-aware): in sharded clusters, you can create zones that represent a group of shards and associate one or more ranges of shard key values to that zone.  MongoDB routes reads and writes that fall into a zone range only to those shards inside of the zone</a:t>
            </a:r>
            <a:endParaRPr lang="en-US" cap="none" dirty="0"/>
          </a:p>
        </p:txBody>
      </p:sp>
    </p:spTree>
    <p:extLst>
      <p:ext uri="{BB962C8B-B14F-4D97-AF65-F5344CB8AC3E}">
        <p14:creationId xmlns:p14="http://schemas.microsoft.com/office/powerpoint/2010/main" val="179838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EFA7-7D81-AFDC-D226-89F2E78D48B6}"/>
              </a:ext>
            </a:extLst>
          </p:cNvPr>
          <p:cNvSpPr>
            <a:spLocks noGrp="1"/>
          </p:cNvSpPr>
          <p:nvPr>
            <p:ph type="title"/>
          </p:nvPr>
        </p:nvSpPr>
        <p:spPr/>
        <p:txBody>
          <a:bodyPr>
            <a:normAutofit fontScale="90000"/>
          </a:bodyPr>
          <a:lstStyle/>
          <a:p>
            <a:r>
              <a:rPr lang="en-US" dirty="0"/>
              <a:t>Document DB Engineering Guide</a:t>
            </a:r>
            <a:br>
              <a:rPr lang="en-US" dirty="0"/>
            </a:br>
            <a:r>
              <a:rPr lang="en-US" sz="2400" cap="none" dirty="0">
                <a:solidFill>
                  <a:schemeClr val="accent1">
                    <a:lumMod val="75000"/>
                  </a:schemeClr>
                </a:solidFill>
                <a:latin typeface="+mn-lt"/>
              </a:rPr>
              <a:t>Sharding Tips</a:t>
            </a:r>
            <a:endParaRPr lang="en-US" dirty="0"/>
          </a:p>
        </p:txBody>
      </p:sp>
      <p:sp>
        <p:nvSpPr>
          <p:cNvPr id="3" name="Content Placeholder 2">
            <a:extLst>
              <a:ext uri="{FF2B5EF4-FFF2-40B4-BE49-F238E27FC236}">
                <a16:creationId xmlns:a16="http://schemas.microsoft.com/office/drawing/2014/main" id="{BE6578A8-B46E-16B4-844C-CFB16F79A240}"/>
              </a:ext>
            </a:extLst>
          </p:cNvPr>
          <p:cNvSpPr>
            <a:spLocks noGrp="1"/>
          </p:cNvSpPr>
          <p:nvPr>
            <p:ph sz="quarter" idx="13"/>
          </p:nvPr>
        </p:nvSpPr>
        <p:spPr/>
        <p:txBody>
          <a:bodyPr>
            <a:normAutofit lnSpcReduction="10000"/>
          </a:bodyPr>
          <a:lstStyle/>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Shard your document DB if:</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The application is read-mostly and indexes no longer fit in allocated host memory</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The application is write-mostly and writes must be spread out across multiple nodes, which also reduces the frequency of global read/write locks</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Pick the shard key wisely.</a:t>
            </a:r>
          </a:p>
          <a:p>
            <a:pPr marL="742950" marR="0" lvl="1" indent="-285750">
              <a:buSzPts val="1000"/>
              <a:buFont typeface="Courier New" panose="02070309020205020404" pitchFamily="49" charset="0"/>
              <a:buChar char="o"/>
              <a:tabLst>
                <a:tab pos="914400" algn="l"/>
              </a:tabLst>
            </a:pPr>
            <a:r>
              <a:rPr lang="en-US" sz="1600" b="1" cap="none" dirty="0">
                <a:effectLst/>
                <a:ea typeface="Times New Roman" panose="02020603050405020304" pitchFamily="18" charset="0"/>
                <a:cs typeface="Times New Roman" panose="02020603050405020304" pitchFamily="18" charset="0"/>
              </a:rPr>
              <a:t>Must</a:t>
            </a:r>
            <a:r>
              <a:rPr lang="en-US" sz="1600" cap="none" dirty="0">
                <a:effectLst/>
                <a:ea typeface="Times New Roman" panose="02020603050405020304" pitchFamily="18" charset="0"/>
                <a:cs typeface="Times New Roman" panose="02020603050405020304" pitchFamily="18" charset="0"/>
              </a:rPr>
              <a:t> know the data and anticipated data access patterns. Dev must collaborate with DevOps to make the best choice for shard key and shard key type.</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Do not shard prematurely because…</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Sharding requires lots of hardware. A cluster (replica set) is composed of a minimum of three servers (master and two secondary). Sharding requires a minimum of six servers, plus two more for </a:t>
            </a:r>
            <a:r>
              <a:rPr lang="en-US" sz="1600" i="1" cap="none" dirty="0">
                <a:effectLst/>
                <a:ea typeface="Times New Roman" panose="02020603050405020304" pitchFamily="18" charset="0"/>
                <a:cs typeface="Times New Roman" panose="02020603050405020304" pitchFamily="18" charset="0"/>
              </a:rPr>
              <a:t>mongos</a:t>
            </a:r>
            <a:r>
              <a:rPr lang="en-US" sz="1600" cap="none" dirty="0">
                <a:effectLst/>
                <a:ea typeface="Times New Roman" panose="02020603050405020304" pitchFamily="18" charset="0"/>
                <a:cs typeface="Times New Roman" panose="02020603050405020304" pitchFamily="18" charset="0"/>
              </a:rPr>
              <a:t> instances (which route, balance and proxy requests for the sharded server). Add three more for each additional shard. Plan and budget accordingly.</a:t>
            </a:r>
          </a:p>
          <a:p>
            <a:pPr marL="742950" marR="0" lvl="1" indent="-285750">
              <a:buSzPts val="1000"/>
              <a:buFont typeface="Courier New" panose="02070309020205020404" pitchFamily="49" charset="0"/>
              <a:buChar char="o"/>
              <a:tabLst>
                <a:tab pos="914400" algn="l"/>
              </a:tabLst>
            </a:pPr>
            <a:r>
              <a:rPr lang="en-US" sz="1600" cap="none" dirty="0">
                <a:effectLst/>
                <a:ea typeface="Times New Roman" panose="02020603050405020304" pitchFamily="18" charset="0"/>
                <a:cs typeface="Times New Roman" panose="02020603050405020304" pitchFamily="18" charset="0"/>
              </a:rPr>
              <a:t>Sharding makes data management difficult and queries more limited.</a:t>
            </a:r>
          </a:p>
        </p:txBody>
      </p:sp>
    </p:spTree>
    <p:extLst>
      <p:ext uri="{BB962C8B-B14F-4D97-AF65-F5344CB8AC3E}">
        <p14:creationId xmlns:p14="http://schemas.microsoft.com/office/powerpoint/2010/main" val="3298170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5188-DF51-18CC-091E-FA5108B928E5}"/>
              </a:ext>
            </a:extLst>
          </p:cNvPr>
          <p:cNvSpPr>
            <a:spLocks noGrp="1"/>
          </p:cNvSpPr>
          <p:nvPr>
            <p:ph type="title"/>
          </p:nvPr>
        </p:nvSpPr>
        <p:spPr/>
        <p:txBody>
          <a:bodyPr>
            <a:normAutofit fontScale="90000"/>
          </a:bodyPr>
          <a:lstStyle/>
          <a:p>
            <a:r>
              <a:rPr lang="en-US" dirty="0"/>
              <a:t>Document DB Engineering Guide</a:t>
            </a:r>
            <a:br>
              <a:rPr lang="en-US" dirty="0"/>
            </a:br>
            <a:r>
              <a:rPr lang="en-US" sz="2400" cap="none" dirty="0">
                <a:solidFill>
                  <a:schemeClr val="accent1">
                    <a:lumMod val="75000"/>
                  </a:schemeClr>
                </a:solidFill>
                <a:latin typeface="+mn-lt"/>
              </a:rPr>
              <a:t>The Shard Key</a:t>
            </a:r>
            <a:endParaRPr lang="en-US" dirty="0"/>
          </a:p>
        </p:txBody>
      </p:sp>
      <p:sp>
        <p:nvSpPr>
          <p:cNvPr id="3" name="Content Placeholder 2">
            <a:extLst>
              <a:ext uri="{FF2B5EF4-FFF2-40B4-BE49-F238E27FC236}">
                <a16:creationId xmlns:a16="http://schemas.microsoft.com/office/drawing/2014/main" id="{7C2AC8F1-2A22-F2C4-C3B0-499E5FD9B04E}"/>
              </a:ext>
            </a:extLst>
          </p:cNvPr>
          <p:cNvSpPr>
            <a:spLocks noGrp="1"/>
          </p:cNvSpPr>
          <p:nvPr>
            <p:ph sz="quarter" idx="13"/>
          </p:nvPr>
        </p:nvSpPr>
        <p:spPr/>
        <p:txBody>
          <a:bodyPr>
            <a:normAutofit fontScale="92500" lnSpcReduction="20000"/>
          </a:bodyPr>
          <a:lstStyle/>
          <a:p>
            <a:pPr marL="0" marR="0" indent="0">
              <a:buNone/>
            </a:pPr>
            <a:r>
              <a:rPr lang="en-US" sz="1800" b="1" cap="none" dirty="0">
                <a:effectLst/>
                <a:ea typeface="Times New Roman" panose="02020603050405020304" pitchFamily="18" charset="0"/>
              </a:rPr>
              <a:t>The shard key should allow for the most even distribution of data across shards, while at the same time supporting common query patterns. </a:t>
            </a:r>
            <a:r>
              <a:rPr lang="en-US" sz="1800" cap="none" dirty="0">
                <a:effectLst/>
                <a:ea typeface="Times New Roman" panose="02020603050405020304" pitchFamily="18" charset="0"/>
              </a:rPr>
              <a:t>Things to avoid:</a:t>
            </a:r>
          </a:p>
          <a:p>
            <a:pPr>
              <a:buSzPts val="1000"/>
              <a:tabLst>
                <a:tab pos="457200" algn="l"/>
              </a:tabLst>
            </a:pPr>
            <a:r>
              <a:rPr lang="en-US" sz="1800" cap="none" dirty="0">
                <a:effectLst/>
                <a:ea typeface="Times New Roman" panose="02020603050405020304" pitchFamily="18" charset="0"/>
              </a:rPr>
              <a:t>If the distinct values of a shard key are low, very little horizontal partitioning will be possible.</a:t>
            </a:r>
          </a:p>
          <a:p>
            <a:pPr>
              <a:buSzPts val="1000"/>
              <a:tabLst>
                <a:tab pos="457200" algn="l"/>
              </a:tabLst>
            </a:pPr>
            <a:r>
              <a:rPr lang="en-US" sz="1800" cap="none" dirty="0">
                <a:effectLst/>
                <a:ea typeface="Times New Roman" panose="02020603050405020304" pitchFamily="18" charset="0"/>
              </a:rPr>
              <a:t>If the frequency of distinct values is skewed, this can cause bottlenecks on “hot” shards where a key value frequency is high, and potentially </a:t>
            </a:r>
            <a:r>
              <a:rPr lang="en-US" sz="1800" cap="none" dirty="0" err="1">
                <a:effectLst/>
                <a:ea typeface="Times New Roman" panose="02020603050405020304" pitchFamily="18" charset="0"/>
              </a:rPr>
              <a:t>unsplittable</a:t>
            </a:r>
            <a:r>
              <a:rPr lang="en-US" sz="1800" cap="none" dirty="0">
                <a:effectLst/>
                <a:ea typeface="Times New Roman" panose="02020603050405020304" pitchFamily="18" charset="0"/>
              </a:rPr>
              <a:t> chunks.</a:t>
            </a:r>
          </a:p>
          <a:p>
            <a:pPr>
              <a:buSzPts val="1000"/>
              <a:tabLst>
                <a:tab pos="457200" algn="l"/>
              </a:tabLst>
            </a:pPr>
            <a:r>
              <a:rPr lang="en-US" sz="1800" cap="none" dirty="0">
                <a:effectLst/>
                <a:ea typeface="Times New Roman" panose="02020603050405020304" pitchFamily="18" charset="0"/>
              </a:rPr>
              <a:t>If the key is an incrementing value, like a numeric ID column fed by a sequence generator, all writes will go to one shard, eliminating the benefit of sharding, but incurring all the costs.</a:t>
            </a:r>
          </a:p>
          <a:p>
            <a:pPr>
              <a:buSzPts val="1000"/>
              <a:tabLst>
                <a:tab pos="457200" algn="l"/>
              </a:tabLst>
            </a:pPr>
            <a:r>
              <a:rPr lang="en-US" sz="1800" cap="none" dirty="0">
                <a:effectLst/>
                <a:ea typeface="Times New Roman" panose="02020603050405020304" pitchFamily="18" charset="0"/>
              </a:rPr>
              <a:t>If you are using a TTL index on the key, it creates a trail of empty chunks and all activity will be pointed at the shard holding the most recent data (this is bad).</a:t>
            </a:r>
          </a:p>
          <a:p>
            <a:pPr>
              <a:buSzPts val="1000"/>
              <a:tabLst>
                <a:tab pos="457200" algn="l"/>
              </a:tabLst>
            </a:pPr>
            <a:r>
              <a:rPr lang="en-US" sz="1800" cap="none" dirty="0">
                <a:effectLst/>
                <a:ea typeface="Times New Roman" panose="02020603050405020304" pitchFamily="18" charset="0"/>
              </a:rPr>
              <a:t>Queries that do not include the shard key, which forces “scatter-gather” queries, where </a:t>
            </a:r>
            <a:r>
              <a:rPr lang="en-US" sz="1800" i="1" cap="none" dirty="0">
                <a:effectLst/>
                <a:ea typeface="Times New Roman" panose="02020603050405020304" pitchFamily="18" charset="0"/>
              </a:rPr>
              <a:t>mongos</a:t>
            </a:r>
            <a:r>
              <a:rPr lang="en-US" sz="1800" cap="none" dirty="0">
                <a:effectLst/>
                <a:ea typeface="Times New Roman" panose="02020603050405020304" pitchFamily="18" charset="0"/>
              </a:rPr>
              <a:t> broadcasts the query to all shards</a:t>
            </a:r>
          </a:p>
          <a:p>
            <a:pPr marL="0" marR="0" indent="0">
              <a:buNone/>
            </a:pPr>
            <a:r>
              <a:rPr lang="en-US" sz="1800" cap="none" dirty="0">
                <a:effectLst/>
                <a:ea typeface="Times New Roman" panose="02020603050405020304" pitchFamily="18" charset="0"/>
              </a:rPr>
              <a:t>There are special considerations when using the _id field as the shard key, or if there are unique indexes on the collection. </a:t>
            </a:r>
            <a:r>
              <a:rPr lang="en-US" sz="1800" u="sng" cap="none" dirty="0">
                <a:solidFill>
                  <a:srgbClr val="0000FF"/>
                </a:solidFill>
                <a:effectLst/>
                <a:ea typeface="Times New Roman" panose="02020603050405020304" pitchFamily="18" charset="0"/>
                <a:hlinkClick r:id="rId3"/>
              </a:rPr>
              <a:t>See this doc</a:t>
            </a:r>
            <a:r>
              <a:rPr lang="en-US" sz="1800" cap="none" dirty="0">
                <a:effectLst/>
                <a:ea typeface="Times New Roman" panose="02020603050405020304" pitchFamily="18" charset="0"/>
              </a:rPr>
              <a:t> for further details.</a:t>
            </a:r>
          </a:p>
          <a:p>
            <a:endParaRPr lang="en-US" sz="1200" cap="none" dirty="0"/>
          </a:p>
        </p:txBody>
      </p:sp>
    </p:spTree>
    <p:extLst>
      <p:ext uri="{BB962C8B-B14F-4D97-AF65-F5344CB8AC3E}">
        <p14:creationId xmlns:p14="http://schemas.microsoft.com/office/powerpoint/2010/main" val="3011230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FDCB-0AD9-8B39-DD5E-1379283DD92E}"/>
              </a:ext>
            </a:extLst>
          </p:cNvPr>
          <p:cNvSpPr>
            <a:spLocks noGrp="1"/>
          </p:cNvSpPr>
          <p:nvPr>
            <p:ph type="title"/>
          </p:nvPr>
        </p:nvSpPr>
        <p:spPr/>
        <p:txBody>
          <a:bodyPr>
            <a:normAutofit fontScale="90000"/>
          </a:bodyPr>
          <a:lstStyle/>
          <a:p>
            <a:r>
              <a:rPr lang="en-US" dirty="0"/>
              <a:t>Document DB Engineering Guide</a:t>
            </a:r>
            <a:br>
              <a:rPr lang="en-US" dirty="0"/>
            </a:br>
            <a:r>
              <a:rPr lang="en-US" sz="2400" cap="none" dirty="0">
                <a:solidFill>
                  <a:schemeClr val="accent1">
                    <a:lumMod val="75000"/>
                  </a:schemeClr>
                </a:solidFill>
                <a:latin typeface="+mn-lt"/>
              </a:rPr>
              <a:t>Chunk Sizing</a:t>
            </a:r>
            <a:endParaRPr lang="en-US" dirty="0"/>
          </a:p>
        </p:txBody>
      </p:sp>
      <p:sp>
        <p:nvSpPr>
          <p:cNvPr id="3" name="Content Placeholder 2">
            <a:extLst>
              <a:ext uri="{FF2B5EF4-FFF2-40B4-BE49-F238E27FC236}">
                <a16:creationId xmlns:a16="http://schemas.microsoft.com/office/drawing/2014/main" id="{344BBDAF-99C2-F416-8074-7F950CE40E8B}"/>
              </a:ext>
            </a:extLst>
          </p:cNvPr>
          <p:cNvSpPr>
            <a:spLocks noGrp="1"/>
          </p:cNvSpPr>
          <p:nvPr>
            <p:ph sz="quarter" idx="13"/>
          </p:nvPr>
        </p:nvSpPr>
        <p:spPr/>
        <p:txBody>
          <a:bodyPr>
            <a:normAutofit lnSpcReduction="10000"/>
          </a:bodyPr>
          <a:lstStyle/>
          <a:p>
            <a:pPr marL="0" marR="0"/>
            <a:r>
              <a:rPr lang="en-US" sz="1800" cap="none" dirty="0">
                <a:effectLst/>
                <a:ea typeface="Times New Roman" panose="02020603050405020304" pitchFamily="18" charset="0"/>
              </a:rPr>
              <a:t>The cluster-wide setting for max chunk size should also be chosen with care. Too big can cause issues (heavy system resource consumption during chunk moves, or total inability to be moved by the </a:t>
            </a:r>
            <a:r>
              <a:rPr lang="en-US" sz="1800" cap="none" dirty="0" err="1">
                <a:effectLst/>
                <a:ea typeface="Times New Roman" panose="02020603050405020304" pitchFamily="18" charset="0"/>
              </a:rPr>
              <a:t>autobalancer</a:t>
            </a:r>
            <a:r>
              <a:rPr lang="en-US" sz="1800" cap="none" dirty="0">
                <a:effectLst/>
                <a:ea typeface="Times New Roman" panose="02020603050405020304" pitchFamily="18" charset="0"/>
              </a:rPr>
              <a:t>).</a:t>
            </a:r>
          </a:p>
          <a:p>
            <a:pPr marL="0" marR="0"/>
            <a:r>
              <a:rPr lang="en-US" sz="1800" cap="none" dirty="0">
                <a:effectLst/>
                <a:ea typeface="Times New Roman" panose="02020603050405020304" pitchFamily="18" charset="0"/>
              </a:rPr>
              <a:t>If the shard key is evenly distributed across small to medium-sized chunks, </a:t>
            </a:r>
            <a:r>
              <a:rPr lang="en-US" sz="1800" cap="none" dirty="0" err="1">
                <a:effectLst/>
                <a:ea typeface="Times New Roman" panose="02020603050405020304" pitchFamily="18" charset="0"/>
              </a:rPr>
              <a:t>autosplitting</a:t>
            </a:r>
            <a:r>
              <a:rPr lang="en-US" sz="1800" cap="none" dirty="0">
                <a:effectLst/>
                <a:ea typeface="Times New Roman" panose="02020603050405020304" pitchFamily="18" charset="0"/>
              </a:rPr>
              <a:t> and </a:t>
            </a:r>
            <a:r>
              <a:rPr lang="en-US" sz="1800" cap="none" dirty="0" err="1">
                <a:effectLst/>
                <a:ea typeface="Times New Roman" panose="02020603050405020304" pitchFamily="18" charset="0"/>
              </a:rPr>
              <a:t>autobalancing</a:t>
            </a:r>
            <a:r>
              <a:rPr lang="en-US" sz="1800" cap="none" dirty="0">
                <a:effectLst/>
                <a:ea typeface="Times New Roman" panose="02020603050405020304" pitchFamily="18" charset="0"/>
              </a:rPr>
              <a:t> should work well. Having too many routers (</a:t>
            </a:r>
            <a:r>
              <a:rPr lang="en-US" sz="1800" i="1" cap="none" dirty="0">
                <a:effectLst/>
                <a:ea typeface="Times New Roman" panose="02020603050405020304" pitchFamily="18" charset="0"/>
              </a:rPr>
              <a:t>mongos</a:t>
            </a:r>
            <a:r>
              <a:rPr lang="en-US" sz="1800" cap="none" dirty="0">
                <a:effectLst/>
                <a:ea typeface="Times New Roman" panose="02020603050405020304" pitchFamily="18" charset="0"/>
              </a:rPr>
              <a:t> instances &gt; 5), or restarting the routers frequently (which then lose track of chunk sizes they were monitoring), can prevent </a:t>
            </a:r>
            <a:r>
              <a:rPr lang="en-US" sz="1800" cap="none" dirty="0" err="1">
                <a:effectLst/>
                <a:ea typeface="Times New Roman" panose="02020603050405020304" pitchFamily="18" charset="0"/>
              </a:rPr>
              <a:t>autosplitting</a:t>
            </a:r>
            <a:r>
              <a:rPr lang="en-US" sz="1800" cap="none" dirty="0">
                <a:effectLst/>
                <a:ea typeface="Times New Roman" panose="02020603050405020304" pitchFamily="18" charset="0"/>
              </a:rPr>
              <a:t> from happening.</a:t>
            </a:r>
          </a:p>
          <a:p>
            <a:pPr marL="0" marR="0"/>
            <a:r>
              <a:rPr lang="en-US" sz="1800" cap="none" dirty="0">
                <a:effectLst/>
                <a:ea typeface="Times New Roman" panose="02020603050405020304" pitchFamily="18" charset="0"/>
              </a:rPr>
              <a:t>If existing chunks are not evenly distributed (skewed, some holding far more data than others), look at explicitly calling </a:t>
            </a:r>
            <a:r>
              <a:rPr lang="en-US" sz="1800" cap="none" dirty="0" err="1">
                <a:effectLst/>
                <a:ea typeface="Times New Roman" panose="02020603050405020304" pitchFamily="18" charset="0"/>
              </a:rPr>
              <a:t>splitChunk</a:t>
            </a:r>
            <a:r>
              <a:rPr lang="en-US" sz="1800" cap="none" dirty="0">
                <a:effectLst/>
                <a:ea typeface="Times New Roman" panose="02020603050405020304" pitchFamily="18" charset="0"/>
              </a:rPr>
              <a:t> and </a:t>
            </a:r>
            <a:r>
              <a:rPr lang="en-US" sz="1800" cap="none" dirty="0" err="1">
                <a:effectLst/>
                <a:ea typeface="Times New Roman" panose="02020603050405020304" pitchFamily="18" charset="0"/>
              </a:rPr>
              <a:t>mergeChunk</a:t>
            </a:r>
            <a:r>
              <a:rPr lang="en-US" sz="1800" cap="none" dirty="0">
                <a:effectLst/>
                <a:ea typeface="Times New Roman" panose="02020603050405020304" pitchFamily="18" charset="0"/>
              </a:rPr>
              <a:t>. </a:t>
            </a:r>
            <a:r>
              <a:rPr lang="en-US" sz="1800" cap="none" dirty="0" err="1">
                <a:effectLst/>
                <a:ea typeface="Times New Roman" panose="02020603050405020304" pitchFamily="18" charset="0"/>
              </a:rPr>
              <a:t>splitChunk</a:t>
            </a:r>
            <a:r>
              <a:rPr lang="en-US" sz="1800" cap="none" dirty="0">
                <a:effectLst/>
                <a:ea typeface="Times New Roman" panose="02020603050405020304" pitchFamily="18" charset="0"/>
              </a:rPr>
              <a:t> cuts a chunk in half. </a:t>
            </a:r>
            <a:r>
              <a:rPr lang="en-US" sz="1800" cap="none" dirty="0" err="1">
                <a:effectLst/>
                <a:ea typeface="Times New Roman" panose="02020603050405020304" pitchFamily="18" charset="0"/>
              </a:rPr>
              <a:t>mergeChunk</a:t>
            </a:r>
            <a:r>
              <a:rPr lang="en-US" sz="1800" cap="none" dirty="0">
                <a:effectLst/>
                <a:ea typeface="Times New Roman" panose="02020603050405020304" pitchFamily="18" charset="0"/>
              </a:rPr>
              <a:t> can glue together chunks holding contiguous ranges of shard key values. Merging might be good if the shard key or sharding strategy was poor, resulting in emaciated chunks, or if updates and deletes cause certain chunks to shrink in content. Mongo does not currently support auto-merging.</a:t>
            </a:r>
          </a:p>
          <a:p>
            <a:pPr marL="0" marR="0"/>
            <a:r>
              <a:rPr lang="en-US" sz="1800" cap="none" dirty="0">
                <a:effectLst/>
                <a:ea typeface="Times New Roman" panose="02020603050405020304" pitchFamily="18" charset="0"/>
              </a:rPr>
              <a:t>It is possible to automate the crawling and monitoring of chunk sizes, splitting and merging, to keep chunk size evenly spread out. It is possible to enforce chunk size per collection</a:t>
            </a:r>
            <a:r>
              <a:rPr lang="en-US" sz="1800" cap="none"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53983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0969-B694-79C5-2D2C-C9213DD90BBF}"/>
              </a:ext>
            </a:extLst>
          </p:cNvPr>
          <p:cNvSpPr>
            <a:spLocks noGrp="1"/>
          </p:cNvSpPr>
          <p:nvPr>
            <p:ph type="title"/>
          </p:nvPr>
        </p:nvSpPr>
        <p:spPr/>
        <p:txBody>
          <a:bodyPr/>
          <a:lstStyle/>
          <a:p>
            <a:r>
              <a:rPr lang="en-US" dirty="0"/>
              <a:t>Tools</a:t>
            </a:r>
          </a:p>
        </p:txBody>
      </p:sp>
      <p:sp>
        <p:nvSpPr>
          <p:cNvPr id="4" name="Rectangle 1">
            <a:extLst>
              <a:ext uri="{FF2B5EF4-FFF2-40B4-BE49-F238E27FC236}">
                <a16:creationId xmlns:a16="http://schemas.microsoft.com/office/drawing/2014/main" id="{DE1961F8-20B7-3F65-0834-A490AA8BE115}"/>
              </a:ext>
            </a:extLst>
          </p:cNvPr>
          <p:cNvSpPr>
            <a:spLocks noGrp="1" noChangeArrowheads="1"/>
          </p:cNvSpPr>
          <p:nvPr>
            <p:ph sz="quarter" idx="13"/>
          </p:nvPr>
        </p:nvSpPr>
        <p:spPr bwMode="auto">
          <a:xfrm>
            <a:off x="913774" y="1662805"/>
            <a:ext cx="11003653"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err="1">
                <a:ln>
                  <a:noFill/>
                </a:ln>
                <a:solidFill>
                  <a:schemeClr val="tx1"/>
                </a:solidFill>
                <a:effectLst/>
                <a:latin typeface="+mn-lt"/>
                <a:ea typeface="Times New Roman" panose="02020603050405020304" pitchFamily="18" charset="0"/>
                <a:hlinkClick r:id="rId2"/>
              </a:rPr>
              <a:t>mtools</a:t>
            </a:r>
            <a:r>
              <a:rPr kumimoji="0" lang="en-US" altLang="en-US" b="0" i="0" u="none" strike="noStrike" cap="none" normalizeH="0" baseline="0" dirty="0">
                <a:ln>
                  <a:noFill/>
                </a:ln>
                <a:solidFill>
                  <a:schemeClr val="tx1"/>
                </a:solidFill>
                <a:effectLst/>
                <a:latin typeface="+mn-lt"/>
                <a:ea typeface="Times New Roman" panose="02020603050405020304" pitchFamily="18" charset="0"/>
                <a:hlinkClick r:id="rId2"/>
              </a:rPr>
              <a:t> </a:t>
            </a:r>
            <a:r>
              <a:rPr kumimoji="0" lang="en-US" altLang="en-US" b="0" i="0" u="none" strike="noStrike" cap="none" normalizeH="0" baseline="0" dirty="0" err="1">
                <a:ln>
                  <a:noFill/>
                </a:ln>
                <a:solidFill>
                  <a:schemeClr val="tx1"/>
                </a:solidFill>
                <a:effectLst/>
                <a:latin typeface="+mn-lt"/>
                <a:ea typeface="Times New Roman" panose="02020603050405020304" pitchFamily="18" charset="0"/>
                <a:hlinkClick r:id="rId2"/>
              </a:rPr>
              <a:t>mlogvis</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to visualize slow queries</a:t>
            </a:r>
          </a:p>
          <a:p>
            <a:pPr marL="457200" marR="0" lvl="1" indent="0" algn="l" defTabSz="914400" rtl="0" eaLnBrk="0" fontAlgn="base" latinLnBrk="0" hangingPunct="0">
              <a:lnSpc>
                <a:spcPct val="100000"/>
              </a:lnSpc>
              <a:spcBef>
                <a:spcPct val="0"/>
              </a:spcBef>
              <a:spcAft>
                <a:spcPct val="0"/>
              </a:spcAft>
              <a:buClrTx/>
              <a:buSzPct val="100000"/>
              <a:buFont typeface="Symbol" panose="05050102010706020507" pitchFamily="18" charset="2"/>
              <a:buChar char=""/>
              <a:tabLst>
                <a:tab pos="457200" algn="l"/>
              </a:tabLst>
            </a:pP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pip3 install --user </a:t>
            </a:r>
            <a:r>
              <a:rPr kumimoji="0" lang="en-US" altLang="en-US" sz="2000" b="0" i="0" u="none" strike="noStrike" cap="none" normalizeH="0" baseline="0" dirty="0" err="1">
                <a:ln>
                  <a:noFill/>
                </a:ln>
                <a:solidFill>
                  <a:schemeClr val="tx1"/>
                </a:solidFill>
                <a:effectLst/>
                <a:latin typeface="+mn-lt"/>
                <a:ea typeface="Times New Roman" panose="02020603050405020304" pitchFamily="18" charset="0"/>
                <a:cs typeface="Courier New" panose="02070309020205020404" pitchFamily="49" charset="0"/>
              </a:rPr>
              <a:t>mtools</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[all]</a:t>
            </a:r>
            <a:endParaRPr kumimoji="0" lang="en-US" altLang="en-US" sz="2000" b="0" i="0" u="none" strike="noStrike" cap="none" normalizeH="0" baseline="0" dirty="0">
              <a:ln>
                <a:noFill/>
              </a:ln>
              <a:solidFill>
                <a:schemeClr val="tx1"/>
              </a:solidFill>
              <a:effectLst/>
              <a:latin typeface="+mn-lt"/>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457200" algn="l"/>
              </a:tabLst>
            </a:pPr>
            <a:r>
              <a:rPr kumimoji="0" lang="en-US" altLang="en-US" sz="2000" b="0" i="0" u="none" strike="noStrike" cap="none" normalizeH="0" baseline="0" dirty="0">
                <a:ln>
                  <a:noFill/>
                </a:ln>
                <a:solidFill>
                  <a:schemeClr val="tx1"/>
                </a:solidFill>
                <a:effectLst/>
                <a:latin typeface="+mn-lt"/>
                <a:ea typeface="Times New Roman" panose="02020603050405020304" pitchFamily="18" charset="0"/>
              </a:rPr>
              <a:t>includes </a:t>
            </a:r>
            <a:r>
              <a:rPr kumimoji="0" lang="en-US" altLang="en-US" sz="2000" b="0" i="0" u="none" strike="noStrike" cap="none" normalizeH="0" baseline="0" dirty="0" err="1">
                <a:ln>
                  <a:noFill/>
                </a:ln>
                <a:solidFill>
                  <a:schemeClr val="tx1"/>
                </a:solidFill>
                <a:effectLst/>
                <a:latin typeface="+mn-lt"/>
                <a:ea typeface="Times New Roman" panose="02020603050405020304" pitchFamily="18" charset="0"/>
              </a:rPr>
              <a:t>mlaunch</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rPr>
              <a:t>, which aids setting up complex test environments on a local machine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chemeClr val="tx1"/>
                </a:solidFill>
                <a:effectLst/>
                <a:latin typeface="+mn-lt"/>
                <a:ea typeface="Times New Roman" panose="02020603050405020304" pitchFamily="18" charset="0"/>
                <a:hlinkClick r:id="rId3"/>
              </a:rPr>
              <a:t>http://debezium.io/docs/connectors/mongodb/</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stream Mongo data to consumers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chemeClr val="tx1"/>
                </a:solidFill>
                <a:effectLst/>
                <a:latin typeface="+mn-lt"/>
                <a:ea typeface="Times New Roman" panose="02020603050405020304" pitchFamily="18" charset="0"/>
                <a:hlinkClick r:id="rId4"/>
              </a:rPr>
              <a:t>Studio 3T GUI IDE for MongoDB</a:t>
            </a:r>
            <a:endParaRPr kumimoji="0" lang="en-US" altLang="en-US"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chemeClr val="tx1"/>
                </a:solidFill>
                <a:effectLst/>
                <a:latin typeface="+mn-lt"/>
                <a:ea typeface="Times New Roman" panose="02020603050405020304" pitchFamily="18" charset="0"/>
                <a:hlinkClick r:id="rId5"/>
              </a:rPr>
              <a:t>Keyhole</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tool to gather stats and measure performance of MongoDB instances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err="1">
                <a:ln>
                  <a:noFill/>
                </a:ln>
                <a:solidFill>
                  <a:schemeClr val="tx1"/>
                </a:solidFill>
                <a:effectLst/>
                <a:latin typeface="+mn-lt"/>
                <a:ea typeface="Times New Roman" panose="02020603050405020304" pitchFamily="18" charset="0"/>
                <a:hlinkClick r:id="rId6"/>
              </a:rPr>
              <a:t>POCDriver</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testing tool to simulate different workloads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err="1">
                <a:ln>
                  <a:noFill/>
                </a:ln>
                <a:solidFill>
                  <a:schemeClr val="tx1"/>
                </a:solidFill>
                <a:effectLst/>
                <a:latin typeface="+mn-lt"/>
                <a:ea typeface="Times New Roman" panose="02020603050405020304" pitchFamily="18" charset="0"/>
                <a:hlinkClick r:id="rId7"/>
              </a:rPr>
              <a:t>jq</a:t>
            </a:r>
            <a:r>
              <a:rPr kumimoji="0" lang="en-US" altLang="en-US" b="0" i="0" u="none" strike="noStrike" cap="none" normalizeH="0" baseline="0" dirty="0">
                <a:ln>
                  <a:noFill/>
                </a:ln>
                <a:solidFill>
                  <a:schemeClr val="tx1"/>
                </a:solidFill>
                <a:effectLst/>
                <a:latin typeface="+mn-lt"/>
                <a:ea typeface="Times New Roman" panose="02020603050405020304" pitchFamily="18" charset="0"/>
              </a:rPr>
              <a:t> - command line tool for JSON processing, useful for parsing JSON results returned from Mongo queries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n-US" altLang="en-US" cap="none" dirty="0">
              <a:latin typeface="+mn-lt"/>
            </a:endParaRPr>
          </a:p>
          <a:p>
            <a:pPr marL="0" indent="0">
              <a:lnSpc>
                <a:spcPct val="100000"/>
              </a:lnSpc>
              <a:buClrTx/>
              <a:buNone/>
            </a:pPr>
            <a:r>
              <a:rPr lang="en-US" altLang="en-US" cap="none" dirty="0">
                <a:latin typeface="+mn-lt"/>
              </a:rPr>
              <a:t>Modeling</a:t>
            </a:r>
          </a:p>
          <a:p>
            <a:pPr lvl="1">
              <a:lnSpc>
                <a:spcPct val="100000"/>
              </a:lnSpc>
              <a:buClrTx/>
            </a:pPr>
            <a:r>
              <a:rPr kumimoji="0" lang="en-US" altLang="en-US" b="0" i="0" u="none" strike="noStrike" cap="none" normalizeH="0" baseline="0" dirty="0" err="1">
                <a:ln>
                  <a:noFill/>
                </a:ln>
                <a:solidFill>
                  <a:schemeClr val="tx1"/>
                </a:solidFill>
                <a:effectLst/>
                <a:latin typeface="+mn-lt"/>
              </a:rPr>
              <a:t>DbSchema</a:t>
            </a:r>
            <a:endParaRPr kumimoji="0" lang="en-US" altLang="en-US" b="0" i="0" u="none" strike="noStrike" cap="none" normalizeH="0" baseline="0" dirty="0">
              <a:ln>
                <a:noFill/>
              </a:ln>
              <a:solidFill>
                <a:schemeClr val="tx1"/>
              </a:solidFill>
              <a:effectLst/>
              <a:latin typeface="+mn-lt"/>
            </a:endParaRPr>
          </a:p>
          <a:p>
            <a:pPr lvl="1">
              <a:lnSpc>
                <a:spcPct val="100000"/>
              </a:lnSpc>
              <a:buClrTx/>
            </a:pPr>
            <a:r>
              <a:rPr lang="en-US" altLang="en-US" cap="none" dirty="0" err="1">
                <a:latin typeface="+mn-lt"/>
              </a:rPr>
              <a:t>Hackolade</a:t>
            </a:r>
            <a:endParaRPr lang="en-US" altLang="en-US" cap="none" dirty="0">
              <a:latin typeface="+mn-lt"/>
            </a:endParaRPr>
          </a:p>
          <a:p>
            <a:pPr lvl="1">
              <a:lnSpc>
                <a:spcPct val="100000"/>
              </a:lnSpc>
              <a:buClrTx/>
            </a:pPr>
            <a:r>
              <a:rPr kumimoji="0" lang="en-US" altLang="en-US" b="0" i="0" u="none" strike="noStrike" cap="none" normalizeH="0" baseline="0" dirty="0">
                <a:ln>
                  <a:noFill/>
                </a:ln>
                <a:solidFill>
                  <a:schemeClr val="tx1"/>
                </a:solidFill>
                <a:effectLst/>
                <a:latin typeface="+mn-lt"/>
              </a:rPr>
              <a:t>Mo</a:t>
            </a:r>
            <a:r>
              <a:rPr lang="en-US" altLang="en-US" cap="none" dirty="0">
                <a:latin typeface="+mn-lt"/>
              </a:rPr>
              <a:t>on Modeler</a:t>
            </a: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29346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96C41-864B-1CDB-9E1F-80F72453CC95}"/>
              </a:ext>
            </a:extLst>
          </p:cNvPr>
          <p:cNvSpPr>
            <a:spLocks noGrp="1"/>
          </p:cNvSpPr>
          <p:nvPr>
            <p:ph type="title"/>
          </p:nvPr>
        </p:nvSpPr>
        <p:spPr/>
        <p:txBody>
          <a:bodyPr>
            <a:normAutofit fontScale="90000"/>
          </a:bodyPr>
          <a:lstStyle/>
          <a:p>
            <a:r>
              <a:rPr lang="en-US" dirty="0"/>
              <a:t>Relational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Business Analysis for Data Modeling</a:t>
            </a:r>
          </a:p>
        </p:txBody>
      </p:sp>
      <p:sp>
        <p:nvSpPr>
          <p:cNvPr id="6" name="Content Placeholder 5">
            <a:extLst>
              <a:ext uri="{FF2B5EF4-FFF2-40B4-BE49-F238E27FC236}">
                <a16:creationId xmlns:a16="http://schemas.microsoft.com/office/drawing/2014/main" id="{DD161938-E245-9ADB-85C0-969730434AD6}"/>
              </a:ext>
            </a:extLst>
          </p:cNvPr>
          <p:cNvSpPr>
            <a:spLocks noGrp="1"/>
          </p:cNvSpPr>
          <p:nvPr>
            <p:ph sz="quarter" idx="13"/>
          </p:nvPr>
        </p:nvSpPr>
        <p:spPr>
          <a:xfrm>
            <a:off x="913774" y="1972345"/>
            <a:ext cx="5106026" cy="4267137"/>
          </a:xfrm>
        </p:spPr>
        <p:txBody>
          <a:bodyPr anchor="t">
            <a:normAutofit lnSpcReduction="10000"/>
          </a:bodyPr>
          <a:lstStyle/>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Will that report be paginated, or will you want the entire query results at once?</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How many records do you initially anticipate in the table behind that screen?</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How much will that grow per day/month/year?</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Which fields identify a unique instance of this record?</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How long does the customer/business anticipate the data should stay online and accessible? Once the retention period is past, could the data be deleted, or must it be soft-deleted (inactivated), put in historical tables, or moved to a near-line storage medium?</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Could this app and its end users tolerate eventual consistency, or do they demand immediate accuracy?</a:t>
            </a:r>
          </a:p>
          <a:p>
            <a:pPr marL="0" indent="0">
              <a:buNone/>
            </a:pPr>
            <a:endParaRPr lang="en-US" dirty="0"/>
          </a:p>
        </p:txBody>
      </p:sp>
      <p:sp>
        <p:nvSpPr>
          <p:cNvPr id="3" name="Content Placeholder 2">
            <a:extLst>
              <a:ext uri="{FF2B5EF4-FFF2-40B4-BE49-F238E27FC236}">
                <a16:creationId xmlns:a16="http://schemas.microsoft.com/office/drawing/2014/main" id="{C03900A8-BF11-3E77-B524-FAF6B3855D63}"/>
              </a:ext>
            </a:extLst>
          </p:cNvPr>
          <p:cNvSpPr>
            <a:spLocks noGrp="1"/>
          </p:cNvSpPr>
          <p:nvPr>
            <p:ph sz="quarter" idx="14"/>
          </p:nvPr>
        </p:nvSpPr>
        <p:spPr>
          <a:xfrm>
            <a:off x="6172826" y="1972344"/>
            <a:ext cx="5105400" cy="4267137"/>
          </a:xfrm>
        </p:spPr>
        <p:txBody>
          <a:bodyPr>
            <a:normAutofit/>
          </a:bodyPr>
          <a:lstStyle/>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What questions and queries are anticipated on this data the app will store?</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Is the creation and last modification user and timestamp sufficient, or do we need to record metadata and before/after values for every change?</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What response times are acceptable for this event/action/report/page request?</a:t>
            </a:r>
          </a:p>
          <a:p>
            <a:pPr marL="342900" marR="0" lvl="0" indent="-342900">
              <a:buSzPts val="1000"/>
              <a:buFont typeface="Symbol" panose="05050102010706020507" pitchFamily="18" charset="2"/>
              <a:buChar char=""/>
              <a:tabLst>
                <a:tab pos="457200" algn="l"/>
              </a:tabLst>
            </a:pPr>
            <a:r>
              <a:rPr lang="en-US" sz="1600" cap="none" dirty="0">
                <a:effectLst/>
                <a:ea typeface="Times New Roman" panose="02020603050405020304" pitchFamily="18" charset="0"/>
              </a:rPr>
              <a:t>Have you identified enough detail about the entity to satisfy requirements? (think of a used car app where only the VIN, miles, condition, make, model and year need to be known to post, but there might be far more optional and required fields to make the app usable)</a:t>
            </a:r>
          </a:p>
        </p:txBody>
      </p:sp>
      <p:sp>
        <p:nvSpPr>
          <p:cNvPr id="2" name="TextBox 1">
            <a:extLst>
              <a:ext uri="{FF2B5EF4-FFF2-40B4-BE49-F238E27FC236}">
                <a16:creationId xmlns:a16="http://schemas.microsoft.com/office/drawing/2014/main" id="{828AB9E1-7070-C40A-CE87-E379DEE152B0}"/>
              </a:ext>
            </a:extLst>
          </p:cNvPr>
          <p:cNvSpPr txBox="1"/>
          <p:nvPr/>
        </p:nvSpPr>
        <p:spPr>
          <a:xfrm rot="20933285">
            <a:off x="1370054" y="593813"/>
            <a:ext cx="2053701" cy="646331"/>
          </a:xfrm>
          <a:prstGeom prst="rect">
            <a:avLst/>
          </a:prstGeom>
          <a:noFill/>
        </p:spPr>
        <p:txBody>
          <a:bodyPr wrap="square" rtlCol="0">
            <a:spAutoFit/>
          </a:bodyPr>
          <a:lstStyle/>
          <a:p>
            <a:r>
              <a:rPr lang="en-US" dirty="0">
                <a:solidFill>
                  <a:srgbClr val="FF0000"/>
                </a:solidFill>
              </a:rPr>
              <a:t>Example Questions for Entities &amp; Sets:</a:t>
            </a:r>
          </a:p>
        </p:txBody>
      </p:sp>
    </p:spTree>
    <p:extLst>
      <p:ext uri="{BB962C8B-B14F-4D97-AF65-F5344CB8AC3E}">
        <p14:creationId xmlns:p14="http://schemas.microsoft.com/office/powerpoint/2010/main" val="36018329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455F-E068-0EB1-6D59-5711D361885D}"/>
              </a:ext>
            </a:extLst>
          </p:cNvPr>
          <p:cNvSpPr>
            <a:spLocks noGrp="1"/>
          </p:cNvSpPr>
          <p:nvPr>
            <p:ph type="title"/>
          </p:nvPr>
        </p:nvSpPr>
        <p:spPr/>
        <p:txBody>
          <a:bodyPr/>
          <a:lstStyle/>
          <a:p>
            <a:r>
              <a:rPr lang="en-US" dirty="0"/>
              <a:t>Training &amp; Community</a:t>
            </a:r>
          </a:p>
        </p:txBody>
      </p:sp>
      <p:sp>
        <p:nvSpPr>
          <p:cNvPr id="3" name="Content Placeholder 2">
            <a:extLst>
              <a:ext uri="{FF2B5EF4-FFF2-40B4-BE49-F238E27FC236}">
                <a16:creationId xmlns:a16="http://schemas.microsoft.com/office/drawing/2014/main" id="{2389586F-F6BC-347B-450C-542EB5BFD823}"/>
              </a:ext>
            </a:extLst>
          </p:cNvPr>
          <p:cNvSpPr>
            <a:spLocks noGrp="1"/>
          </p:cNvSpPr>
          <p:nvPr>
            <p:ph sz="quarter" idx="13"/>
          </p:nvPr>
        </p:nvSpPr>
        <p:spPr>
          <a:xfrm>
            <a:off x="913774" y="1535502"/>
            <a:ext cx="4889149" cy="4255697"/>
          </a:xfrm>
        </p:spPr>
        <p:txBody>
          <a:bodyPr/>
          <a:lstStyle/>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2"/>
              </a:rPr>
              <a:t>MongoDB documentation</a:t>
            </a:r>
            <a:endParaRPr lang="en-US" sz="1800" cap="none" dirty="0">
              <a:effectLst/>
              <a:latin typeface="Times New Roman" panose="02020603050405020304" pitchFamily="18" charset="0"/>
              <a:ea typeface="Times New Roman" panose="02020603050405020304" pitchFamily="18" charset="0"/>
            </a:endParaRPr>
          </a:p>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3"/>
              </a:rPr>
              <a:t>MongoDB Issue Tracker and Feature Requests</a:t>
            </a:r>
            <a:endParaRPr lang="en-US" sz="1800" cap="none" dirty="0">
              <a:effectLst/>
              <a:latin typeface="Times New Roman" panose="02020603050405020304" pitchFamily="18" charset="0"/>
              <a:ea typeface="Times New Roman" panose="02020603050405020304" pitchFamily="18" charset="0"/>
            </a:endParaRPr>
          </a:p>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4"/>
              </a:rPr>
              <a:t>MongoDB Blog</a:t>
            </a:r>
            <a:endParaRPr lang="en-US" sz="1800" cap="none" dirty="0">
              <a:effectLst/>
              <a:latin typeface="Times New Roman" panose="02020603050405020304" pitchFamily="18" charset="0"/>
              <a:ea typeface="Times New Roman" panose="02020603050405020304" pitchFamily="18" charset="0"/>
            </a:endParaRPr>
          </a:p>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5"/>
              </a:rPr>
              <a:t>MongoDB Developer Blog</a:t>
            </a:r>
            <a:endParaRPr lang="en-US" sz="1800" cap="none" dirty="0">
              <a:effectLst/>
              <a:latin typeface="Times New Roman" panose="02020603050405020304" pitchFamily="18" charset="0"/>
              <a:ea typeface="Times New Roman" panose="02020603050405020304" pitchFamily="18" charset="0"/>
            </a:endParaRPr>
          </a:p>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6"/>
              </a:rPr>
              <a:t>MongoDB Patterns</a:t>
            </a:r>
            <a:endParaRPr lang="en-US" sz="1800" cap="none" dirty="0">
              <a:effectLst/>
              <a:latin typeface="Times New Roman" panose="02020603050405020304" pitchFamily="18" charset="0"/>
              <a:ea typeface="Times New Roman" panose="02020603050405020304" pitchFamily="18" charset="0"/>
            </a:endParaRPr>
          </a:p>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7"/>
              </a:rPr>
              <a:t>Community Forum</a:t>
            </a:r>
            <a:endParaRPr lang="en-US" sz="1800" cap="none" dirty="0">
              <a:effectLst/>
              <a:latin typeface="Times New Roman" panose="02020603050405020304" pitchFamily="18" charset="0"/>
              <a:ea typeface="Times New Roman" panose="02020603050405020304" pitchFamily="18" charset="0"/>
            </a:endParaRPr>
          </a:p>
          <a:p>
            <a:pPr marL="0" marR="0"/>
            <a:r>
              <a:rPr lang="en-US" sz="1800" u="sng" cap="none" dirty="0">
                <a:solidFill>
                  <a:srgbClr val="0000FF"/>
                </a:solidFill>
                <a:effectLst/>
                <a:latin typeface="Times New Roman" panose="02020603050405020304" pitchFamily="18" charset="0"/>
                <a:ea typeface="Times New Roman" panose="02020603050405020304" pitchFamily="18" charset="0"/>
                <a:hlinkClick r:id="rId8"/>
              </a:rPr>
              <a:t>MongoDB University</a:t>
            </a:r>
            <a:endParaRPr lang="en-US" sz="1800" cap="none" dirty="0">
              <a:effectLst/>
              <a:latin typeface="Times New Roman" panose="02020603050405020304" pitchFamily="18" charset="0"/>
              <a:ea typeface="Times New Roman" panose="02020603050405020304" pitchFamily="18" charset="0"/>
            </a:endParaRPr>
          </a:p>
          <a:p>
            <a:endParaRPr lang="en-US" cap="none" dirty="0"/>
          </a:p>
        </p:txBody>
      </p:sp>
      <p:sp>
        <p:nvSpPr>
          <p:cNvPr id="4" name="TextBox 3">
            <a:extLst>
              <a:ext uri="{FF2B5EF4-FFF2-40B4-BE49-F238E27FC236}">
                <a16:creationId xmlns:a16="http://schemas.microsoft.com/office/drawing/2014/main" id="{88AB76A5-AC34-0CA8-B4ED-2EF2529D8AA6}"/>
              </a:ext>
            </a:extLst>
          </p:cNvPr>
          <p:cNvSpPr txBox="1"/>
          <p:nvPr/>
        </p:nvSpPr>
        <p:spPr>
          <a:xfrm>
            <a:off x="6096000" y="1535502"/>
            <a:ext cx="5638800" cy="2862322"/>
          </a:xfrm>
          <a:prstGeom prst="rect">
            <a:avLst/>
          </a:prstGeom>
          <a:noFill/>
        </p:spPr>
        <p:txBody>
          <a:bodyPr wrap="square" rtlCol="0">
            <a:spAutoFit/>
          </a:bodyPr>
          <a:lstStyle/>
          <a:p>
            <a:pPr algn="l"/>
            <a:r>
              <a:rPr lang="en-US" sz="1800" b="0" i="0" u="none" strike="noStrike" baseline="0" dirty="0">
                <a:solidFill>
                  <a:srgbClr val="000000"/>
                </a:solidFill>
                <a:latin typeface="Arial" panose="020B0604020202020204" pitchFamily="34" charset="0"/>
                <a:hlinkClick r:id="rId9"/>
              </a:rPr>
              <a:t>Data Modeling Guidelines for NoSQL JSON Databases </a:t>
            </a:r>
            <a:r>
              <a:rPr lang="en-US" sz="1800" b="0" i="0" u="none" strike="noStrike" baseline="0" dirty="0">
                <a:solidFill>
                  <a:srgbClr val="000000"/>
                </a:solidFill>
                <a:latin typeface="Arial" panose="020B0604020202020204" pitchFamily="34" charset="0"/>
              </a:rPr>
              <a:t>(from the </a:t>
            </a:r>
            <a:r>
              <a:rPr lang="en-US" sz="1800" b="0" i="0" u="none" strike="noStrike" baseline="0" dirty="0" err="1">
                <a:solidFill>
                  <a:srgbClr val="000000"/>
                </a:solidFill>
                <a:latin typeface="Arial" panose="020B0604020202020204" pitchFamily="34" charset="0"/>
              </a:rPr>
              <a:t>MapR</a:t>
            </a:r>
            <a:r>
              <a:rPr lang="en-US" sz="1800" b="0" i="0" u="none" strike="noStrike" baseline="0" dirty="0">
                <a:solidFill>
                  <a:srgbClr val="000000"/>
                </a:solidFill>
                <a:latin typeface="Arial" panose="020B0604020202020204" pitchFamily="34" charset="0"/>
              </a:rPr>
              <a:t> team)</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2151C6"/>
                </a:solidFill>
                <a:latin typeface="Arial" panose="020B0604020202020204" pitchFamily="34" charset="0"/>
                <a:hlinkClick r:id="rId10"/>
              </a:rPr>
              <a:t>NoSQL Data Modeling Techniques </a:t>
            </a:r>
            <a:r>
              <a:rPr lang="en-US" sz="1800" b="0" i="0" u="none" strike="noStrike" baseline="0" dirty="0">
                <a:solidFill>
                  <a:srgbClr val="2151C6"/>
                </a:solidFill>
                <a:latin typeface="Arial" panose="020B0604020202020204" pitchFamily="34" charset="0"/>
              </a:rPr>
              <a:t>(</a:t>
            </a:r>
            <a:r>
              <a:rPr lang="en-US" sz="1800" b="0" i="0" u="none" strike="noStrike" baseline="0" dirty="0">
                <a:solidFill>
                  <a:srgbClr val="000000"/>
                </a:solidFill>
                <a:latin typeface="Arial" panose="020B0604020202020204" pitchFamily="34" charset="0"/>
              </a:rPr>
              <a:t>from the Highly Scalable Blog)</a:t>
            </a:r>
          </a:p>
          <a:p>
            <a:pPr algn="l"/>
            <a:endParaRPr lang="en-US" sz="1800" b="0" i="0" u="none" strike="noStrike" baseline="0" dirty="0">
              <a:solidFill>
                <a:srgbClr val="2151C6"/>
              </a:solidFill>
              <a:latin typeface="Arial" panose="020B0604020202020204" pitchFamily="34" charset="0"/>
            </a:endParaRPr>
          </a:p>
          <a:p>
            <a:pPr algn="l"/>
            <a:r>
              <a:rPr lang="en-US" sz="1800" b="0" i="0" u="none" strike="noStrike" baseline="0" dirty="0">
                <a:solidFill>
                  <a:srgbClr val="2151C6"/>
                </a:solidFill>
                <a:latin typeface="Arial" panose="020B0604020202020204" pitchFamily="34" charset="0"/>
                <a:hlinkClick r:id="rId11"/>
              </a:rPr>
              <a:t>MongoDB Schema Design </a:t>
            </a:r>
            <a:r>
              <a:rPr lang="en-US" dirty="0">
                <a:solidFill>
                  <a:srgbClr val="2151C6"/>
                </a:solidFill>
                <a:latin typeface="Arial" panose="020B0604020202020204" pitchFamily="34" charset="0"/>
              </a:rPr>
              <a:t>docs </a:t>
            </a:r>
            <a:r>
              <a:rPr lang="en-US" sz="1800" b="0" i="0" u="none" strike="noStrike" baseline="0" dirty="0">
                <a:solidFill>
                  <a:srgbClr val="2151C6"/>
                </a:solidFill>
                <a:latin typeface="Arial" panose="020B0604020202020204" pitchFamily="34" charset="0"/>
              </a:rPr>
              <a:t>hub</a:t>
            </a:r>
          </a:p>
          <a:p>
            <a:pPr algn="l"/>
            <a:endParaRPr lang="en-US" sz="1800" b="0" i="0" u="none" strike="noStrike" baseline="0" dirty="0">
              <a:solidFill>
                <a:srgbClr val="2151C6"/>
              </a:solidFill>
              <a:latin typeface="Arial" panose="020B0604020202020204" pitchFamily="34" charset="0"/>
            </a:endParaRPr>
          </a:p>
          <a:p>
            <a:pPr algn="l"/>
            <a:r>
              <a:rPr lang="en-US" sz="1800" b="0" i="0" u="none" strike="noStrike" baseline="0" dirty="0">
                <a:solidFill>
                  <a:srgbClr val="2151C6"/>
                </a:solidFill>
                <a:latin typeface="Arial" panose="020B0604020202020204" pitchFamily="34" charset="0"/>
                <a:hlinkClick r:id="rId12"/>
              </a:rPr>
              <a:t>MongoDB University: M320 – MongoDB Data Modeling</a:t>
            </a:r>
            <a:endParaRPr lang="en-US" sz="1800" b="0" i="0" u="none" strike="noStrike" baseline="0" dirty="0">
              <a:solidFill>
                <a:srgbClr val="2151C6"/>
              </a:solidFill>
              <a:latin typeface="Arial" panose="020B0604020202020204" pitchFamily="34" charset="0"/>
            </a:endParaRPr>
          </a:p>
        </p:txBody>
      </p:sp>
    </p:spTree>
    <p:extLst>
      <p:ext uri="{BB962C8B-B14F-4D97-AF65-F5344CB8AC3E}">
        <p14:creationId xmlns:p14="http://schemas.microsoft.com/office/powerpoint/2010/main" val="511047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75C8-48C2-B953-827D-D4AEB9C8FD73}"/>
              </a:ext>
            </a:extLst>
          </p:cNvPr>
          <p:cNvSpPr>
            <a:spLocks noGrp="1"/>
          </p:cNvSpPr>
          <p:nvPr>
            <p:ph type="title"/>
          </p:nvPr>
        </p:nvSpPr>
        <p:spPr/>
        <p:txBody>
          <a:bodyPr/>
          <a:lstStyle/>
          <a:p>
            <a:r>
              <a:rPr lang="en-US" dirty="0"/>
              <a:t>Group discussion</a:t>
            </a:r>
          </a:p>
        </p:txBody>
      </p:sp>
      <p:sp>
        <p:nvSpPr>
          <p:cNvPr id="4" name="Content Placeholder 3">
            <a:extLst>
              <a:ext uri="{FF2B5EF4-FFF2-40B4-BE49-F238E27FC236}">
                <a16:creationId xmlns:a16="http://schemas.microsoft.com/office/drawing/2014/main" id="{134B19FF-405D-9E85-FF3C-655E85FAAE25}"/>
              </a:ext>
            </a:extLst>
          </p:cNvPr>
          <p:cNvSpPr>
            <a:spLocks noGrp="1"/>
          </p:cNvSpPr>
          <p:nvPr>
            <p:ph sz="quarter" idx="13"/>
          </p:nvPr>
        </p:nvSpPr>
        <p:spPr/>
        <p:txBody>
          <a:bodyPr>
            <a:normAutofit fontScale="85000" lnSpcReduction="20000"/>
          </a:bodyPr>
          <a:lstStyle/>
          <a:p>
            <a:r>
              <a:rPr lang="en-US" dirty="0"/>
              <a:t>Is NoSQL the new reality? Are you taking the red pill by learning document databases, </a:t>
            </a:r>
            <a:r>
              <a:rPr lang="en-US" dirty="0" err="1"/>
              <a:t>json</a:t>
            </a:r>
            <a:r>
              <a:rPr lang="en-US" dirty="0"/>
              <a:t>, and document modeling, waking up from you relational stupor? IMO: hard no</a:t>
            </a:r>
          </a:p>
          <a:p>
            <a:r>
              <a:rPr lang="en-US" dirty="0"/>
              <a:t>Questions?</a:t>
            </a:r>
          </a:p>
          <a:p>
            <a:r>
              <a:rPr lang="en-US" dirty="0"/>
              <a:t>What has been your experience?</a:t>
            </a:r>
          </a:p>
          <a:p>
            <a:pPr lvl="1"/>
            <a:r>
              <a:rPr lang="en-US" dirty="0"/>
              <a:t>Relational</a:t>
            </a:r>
          </a:p>
          <a:p>
            <a:pPr lvl="1"/>
            <a:r>
              <a:rPr lang="en-US" dirty="0"/>
              <a:t>Relational with document columns</a:t>
            </a:r>
          </a:p>
          <a:p>
            <a:pPr lvl="1"/>
            <a:r>
              <a:rPr lang="en-US" dirty="0"/>
              <a:t>Document (true flexible schema)</a:t>
            </a:r>
          </a:p>
          <a:p>
            <a:pPr lvl="1"/>
            <a:r>
              <a:rPr lang="en-US" dirty="0"/>
              <a:t>document made to look relational, heavy reliance on references to lookups</a:t>
            </a:r>
          </a:p>
          <a:p>
            <a:endParaRPr lang="en-US" dirty="0"/>
          </a:p>
          <a:p>
            <a:pPr marL="0" indent="0">
              <a:buNone/>
            </a:pPr>
            <a:r>
              <a:rPr lang="en-US" dirty="0"/>
              <a:t>Contact:</a:t>
            </a:r>
          </a:p>
          <a:p>
            <a:pPr lvl="1"/>
            <a:r>
              <a:rPr lang="en-US" cap="none" dirty="0">
                <a:solidFill>
                  <a:schemeClr val="accent6">
                    <a:lumMod val="75000"/>
                  </a:schemeClr>
                </a:solidFill>
                <a:hlinkClick r:id="rId3">
                  <a:extLst>
                    <a:ext uri="{A12FA001-AC4F-418D-AE19-62706E023703}">
                      <ahyp:hlinkClr xmlns:ahyp="http://schemas.microsoft.com/office/drawing/2018/hyperlinkcolor" val="tx"/>
                    </a:ext>
                  </a:extLst>
                </a:hlinkClick>
              </a:rPr>
              <a:t>https://dbsherpa.com</a:t>
            </a:r>
            <a:r>
              <a:rPr lang="en-US" cap="none" dirty="0">
                <a:solidFill>
                  <a:schemeClr val="accent6">
                    <a:lumMod val="75000"/>
                  </a:schemeClr>
                </a:solidFill>
              </a:rPr>
              <a:t> </a:t>
            </a:r>
            <a:r>
              <a:rPr lang="en-US" cap="none" dirty="0"/>
              <a:t>(</a:t>
            </a:r>
            <a:r>
              <a:rPr lang="en-US" cap="none" dirty="0" err="1"/>
              <a:t>BlueHost’s</a:t>
            </a:r>
            <a:r>
              <a:rPr lang="en-US" cap="none" dirty="0"/>
              <a:t> subscribe button is missing, but leave a comment and I’ll get it)</a:t>
            </a:r>
          </a:p>
          <a:p>
            <a:pPr lvl="1"/>
            <a:r>
              <a:rPr lang="en-US" cap="none" dirty="0">
                <a:solidFill>
                  <a:schemeClr val="accent6">
                    <a:lumMod val="75000"/>
                  </a:schemeClr>
                </a:solidFill>
                <a:hlinkClick r:id="rId4">
                  <a:extLst>
                    <a:ext uri="{A12FA001-AC4F-418D-AE19-62706E023703}">
                      <ahyp:hlinkClr xmlns:ahyp="http://schemas.microsoft.com/office/drawing/2018/hyperlinkcolor" val="tx"/>
                    </a:ext>
                  </a:extLst>
                </a:hlinkClick>
              </a:rPr>
              <a:t>bcoulam@yahoo.com</a:t>
            </a:r>
            <a:r>
              <a:rPr lang="en-US" cap="none" dirty="0">
                <a:solidFill>
                  <a:schemeClr val="accent6">
                    <a:lumMod val="75000"/>
                  </a:schemeClr>
                </a:solidFill>
              </a:rPr>
              <a:t>, </a:t>
            </a:r>
            <a:r>
              <a:rPr lang="en-US" cap="none" dirty="0">
                <a:solidFill>
                  <a:schemeClr val="accent6">
                    <a:lumMod val="75000"/>
                  </a:schemeClr>
                </a:solidFill>
                <a:hlinkClick r:id="rId5">
                  <a:extLst>
                    <a:ext uri="{A12FA001-AC4F-418D-AE19-62706E023703}">
                      <ahyp:hlinkClr xmlns:ahyp="http://schemas.microsoft.com/office/drawing/2018/hyperlinkcolor" val="tx"/>
                    </a:ext>
                  </a:extLst>
                </a:hlinkClick>
              </a:rPr>
              <a:t>bill.coulam@dbsherpa.com</a:t>
            </a:r>
            <a:endParaRPr lang="en-US" cap="none" dirty="0">
              <a:solidFill>
                <a:schemeClr val="accent6">
                  <a:lumMod val="75000"/>
                </a:schemeClr>
              </a:solidFill>
            </a:endParaRPr>
          </a:p>
          <a:p>
            <a:pPr lvl="1"/>
            <a:r>
              <a:rPr lang="en-US" cap="none" dirty="0">
                <a:solidFill>
                  <a:schemeClr val="accent6">
                    <a:lumMod val="75000"/>
                  </a:schemeClr>
                </a:solidFill>
                <a:hlinkClick r:id="rId6">
                  <a:extLst>
                    <a:ext uri="{A12FA001-AC4F-418D-AE19-62706E023703}">
                      <ahyp:hlinkClr xmlns:ahyp="http://schemas.microsoft.com/office/drawing/2018/hyperlinkcolor" val="tx"/>
                    </a:ext>
                  </a:extLst>
                </a:hlinkClick>
              </a:rPr>
              <a:t>https://linkedin.com/in/billcoulam</a:t>
            </a:r>
            <a:r>
              <a:rPr lang="en-US" cap="none" dirty="0">
                <a:solidFill>
                  <a:schemeClr val="accent6">
                    <a:lumMod val="75000"/>
                  </a:schemeClr>
                </a:solidFill>
              </a:rPr>
              <a:t> </a:t>
            </a:r>
          </a:p>
        </p:txBody>
      </p:sp>
    </p:spTree>
    <p:extLst>
      <p:ext uri="{BB962C8B-B14F-4D97-AF65-F5344CB8AC3E}">
        <p14:creationId xmlns:p14="http://schemas.microsoft.com/office/powerpoint/2010/main" val="13520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96C41-864B-1CDB-9E1F-80F72453CC95}"/>
              </a:ext>
            </a:extLst>
          </p:cNvPr>
          <p:cNvSpPr>
            <a:spLocks noGrp="1"/>
          </p:cNvSpPr>
          <p:nvPr>
            <p:ph type="title"/>
          </p:nvPr>
        </p:nvSpPr>
        <p:spPr/>
        <p:txBody>
          <a:bodyPr>
            <a:normAutofit fontScale="90000"/>
          </a:bodyPr>
          <a:lstStyle/>
          <a:p>
            <a:r>
              <a:rPr lang="en-US" dirty="0"/>
              <a:t>Relational design</a:t>
            </a:r>
            <a:br>
              <a:rPr lang="en-US" dirty="0"/>
            </a:br>
            <a:r>
              <a:rPr lang="en-US" sz="2400" cap="none" dirty="0">
                <a:solidFill>
                  <a:schemeClr val="accent1">
                    <a:lumMod val="75000"/>
                  </a:schemeClr>
                </a:solidFill>
                <a:latin typeface="+mn-lt"/>
                <a:ea typeface="Tahoma" panose="020B0604030504040204" pitchFamily="34" charset="0"/>
                <a:cs typeface="Tahoma" panose="020B0604030504040204" pitchFamily="34" charset="0"/>
              </a:rPr>
              <a:t>Business Analysis for Data Modeling</a:t>
            </a:r>
          </a:p>
        </p:txBody>
      </p:sp>
      <p:sp>
        <p:nvSpPr>
          <p:cNvPr id="6" name="Content Placeholder 5">
            <a:extLst>
              <a:ext uri="{FF2B5EF4-FFF2-40B4-BE49-F238E27FC236}">
                <a16:creationId xmlns:a16="http://schemas.microsoft.com/office/drawing/2014/main" id="{DD161938-E245-9ADB-85C0-969730434AD6}"/>
              </a:ext>
            </a:extLst>
          </p:cNvPr>
          <p:cNvSpPr>
            <a:spLocks noGrp="1"/>
          </p:cNvSpPr>
          <p:nvPr>
            <p:ph sz="quarter" idx="13"/>
          </p:nvPr>
        </p:nvSpPr>
        <p:spPr/>
        <p:txBody>
          <a:bodyPr anchor="t">
            <a:noAutofit/>
          </a:bodyPr>
          <a:lstStyle/>
          <a:p>
            <a:r>
              <a:rPr lang="en-US" sz="1800" cap="none" dirty="0"/>
              <a:t>What is the maximum amount of characters allowed in that field?</a:t>
            </a:r>
          </a:p>
          <a:p>
            <a:r>
              <a:rPr lang="en-US" sz="1800" cap="none" dirty="0"/>
              <a:t>Is that field optional or required?</a:t>
            </a:r>
          </a:p>
          <a:p>
            <a:pPr lvl="1"/>
            <a:r>
              <a:rPr lang="en-US" cap="none" dirty="0"/>
              <a:t>Is it required only upon certain condition(s)?</a:t>
            </a:r>
          </a:p>
          <a:p>
            <a:pPr lvl="1"/>
            <a:r>
              <a:rPr lang="en-US" cap="none" dirty="0"/>
              <a:t>Should it be empty upon certain condition(s)?</a:t>
            </a:r>
          </a:p>
          <a:p>
            <a:r>
              <a:rPr lang="en-US" sz="1800" cap="none" dirty="0"/>
              <a:t>Should the data be normalized to uppercase on the backend (think addresses), or stored exactly as the user typed it in?</a:t>
            </a:r>
          </a:p>
          <a:p>
            <a:r>
              <a:rPr lang="en-US" sz="1800" cap="none" dirty="0"/>
              <a:t>What are the allowable values for that radio/checkbox/</a:t>
            </a:r>
            <a:r>
              <a:rPr lang="en-US" sz="1800" cap="none" dirty="0" err="1"/>
              <a:t>listbox</a:t>
            </a:r>
            <a:r>
              <a:rPr lang="en-US" sz="1800" cap="none" dirty="0"/>
              <a:t> field?</a:t>
            </a:r>
          </a:p>
          <a:p>
            <a:r>
              <a:rPr lang="en-US" sz="1800" cap="none" dirty="0"/>
              <a:t>Is there a required format, or set of allowable formats, for the values in the field that should be checked by the client, the database, or both?</a:t>
            </a:r>
          </a:p>
        </p:txBody>
      </p:sp>
      <p:sp>
        <p:nvSpPr>
          <p:cNvPr id="3" name="Content Placeholder 2">
            <a:extLst>
              <a:ext uri="{FF2B5EF4-FFF2-40B4-BE49-F238E27FC236}">
                <a16:creationId xmlns:a16="http://schemas.microsoft.com/office/drawing/2014/main" id="{2D632555-841F-A548-A2A8-692C662C9F4B}"/>
              </a:ext>
            </a:extLst>
          </p:cNvPr>
          <p:cNvSpPr>
            <a:spLocks noGrp="1"/>
          </p:cNvSpPr>
          <p:nvPr>
            <p:ph sz="quarter" idx="14"/>
          </p:nvPr>
        </p:nvSpPr>
        <p:spPr/>
        <p:txBody>
          <a:bodyPr>
            <a:normAutofit fontScale="92500"/>
          </a:bodyPr>
          <a:lstStyle/>
          <a:p>
            <a:r>
              <a:rPr lang="en-US" sz="1900" cap="none" dirty="0"/>
              <a:t>Will that textbox text ever be searched or mined, or will it just be displayed for other users to read?</a:t>
            </a:r>
          </a:p>
          <a:p>
            <a:r>
              <a:rPr lang="en-US" sz="1900" cap="none" dirty="0"/>
              <a:t>How many digits of precision are required for that number?</a:t>
            </a:r>
          </a:p>
          <a:p>
            <a:r>
              <a:rPr lang="en-US" sz="1900" cap="none" dirty="0"/>
              <a:t>Is date sufficient, or should time be recorded as well?</a:t>
            </a:r>
          </a:p>
          <a:p>
            <a:r>
              <a:rPr lang="en-US" sz="1900" cap="none" dirty="0"/>
              <a:t>Will that field/label need to support other languages?</a:t>
            </a:r>
          </a:p>
          <a:p>
            <a:r>
              <a:rPr lang="en-US" sz="1900" cap="none" dirty="0"/>
              <a:t>Does that field need to be masked during entry, or encrypted at rest or in transit across the network?</a:t>
            </a:r>
          </a:p>
          <a:p>
            <a:endParaRPr lang="en-US" dirty="0"/>
          </a:p>
        </p:txBody>
      </p:sp>
      <p:sp>
        <p:nvSpPr>
          <p:cNvPr id="2" name="TextBox 1">
            <a:extLst>
              <a:ext uri="{FF2B5EF4-FFF2-40B4-BE49-F238E27FC236}">
                <a16:creationId xmlns:a16="http://schemas.microsoft.com/office/drawing/2014/main" id="{828AB9E1-7070-C40A-CE87-E379DEE152B0}"/>
              </a:ext>
            </a:extLst>
          </p:cNvPr>
          <p:cNvSpPr txBox="1"/>
          <p:nvPr/>
        </p:nvSpPr>
        <p:spPr>
          <a:xfrm rot="20933285">
            <a:off x="1370055" y="593812"/>
            <a:ext cx="2053701" cy="646331"/>
          </a:xfrm>
          <a:prstGeom prst="rect">
            <a:avLst/>
          </a:prstGeom>
          <a:noFill/>
        </p:spPr>
        <p:txBody>
          <a:bodyPr wrap="square" rtlCol="0">
            <a:spAutoFit/>
          </a:bodyPr>
          <a:lstStyle/>
          <a:p>
            <a:r>
              <a:rPr lang="en-US" dirty="0">
                <a:solidFill>
                  <a:srgbClr val="FF0000"/>
                </a:solidFill>
              </a:rPr>
              <a:t>Example Questions for Fields:</a:t>
            </a:r>
          </a:p>
        </p:txBody>
      </p:sp>
    </p:spTree>
    <p:extLst>
      <p:ext uri="{BB962C8B-B14F-4D97-AF65-F5344CB8AC3E}">
        <p14:creationId xmlns:p14="http://schemas.microsoft.com/office/powerpoint/2010/main" val="14442714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6906</TotalTime>
  <Words>18749</Words>
  <Application>Microsoft Office PowerPoint</Application>
  <PresentationFormat>Widescreen</PresentationFormat>
  <Paragraphs>1004</Paragraphs>
  <Slides>81</Slides>
  <Notes>71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Arial</vt:lpstr>
      <vt:lpstr>BerninaSans</vt:lpstr>
      <vt:lpstr>Calibri</vt:lpstr>
      <vt:lpstr>Courier New</vt:lpstr>
      <vt:lpstr>Open Sans</vt:lpstr>
      <vt:lpstr>Symbol</vt:lpstr>
      <vt:lpstr>Times New Roman</vt:lpstr>
      <vt:lpstr>Tw Cen MT</vt:lpstr>
      <vt:lpstr>Wingdings</vt:lpstr>
      <vt:lpstr>Droplet</vt:lpstr>
      <vt:lpstr>Red PILL or blue pill  Document Database Modeling for Relational Modelers </vt:lpstr>
      <vt:lpstr>Speaker bio</vt:lpstr>
      <vt:lpstr>consult, model, train, analyze, tune</vt:lpstr>
      <vt:lpstr>agenda </vt:lpstr>
      <vt:lpstr>Relational Design The Design Process</vt:lpstr>
      <vt:lpstr>Relational design Guiding Principles</vt:lpstr>
      <vt:lpstr>Relational design Business Analysis for Data Modeling</vt:lpstr>
      <vt:lpstr>Relational design Business Analysis for Data Modeling</vt:lpstr>
      <vt:lpstr>Relational design Business Analysis for Data Modeling</vt:lpstr>
      <vt:lpstr>Relational design Business Analysis for Data Modeling</vt:lpstr>
      <vt:lpstr>Relational design  Sample Model: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Side-by-side Comparison Design Approach</vt:lpstr>
      <vt:lpstr>Document Design</vt:lpstr>
      <vt:lpstr>document design Warnings from the “Trenches”</vt:lpstr>
      <vt:lpstr>document design Warnings from the “Trenches”</vt:lpstr>
      <vt:lpstr>document design Warnings from the “Trenches”</vt:lpstr>
      <vt:lpstr>document design When is Document the Right Choice?</vt:lpstr>
      <vt:lpstr>document design Common Uses Cases for Document</vt:lpstr>
      <vt:lpstr>document design</vt:lpstr>
      <vt:lpstr>JSON COLUMN</vt:lpstr>
      <vt:lpstr>JSON Document Database</vt:lpstr>
      <vt:lpstr>Side-by-side Comparison Data Objects and Elements</vt:lpstr>
      <vt:lpstr>Document design Guiding Principles</vt:lpstr>
      <vt:lpstr>Document DB Modeling Guide Schema Design Rules of Thumb</vt:lpstr>
      <vt:lpstr>PowerPoint Presentation</vt:lpstr>
      <vt:lpstr>PowerPoint Presentation</vt:lpstr>
      <vt:lpstr>PowerPoint Presentation</vt:lpstr>
      <vt:lpstr>PowerPoint Presentation</vt:lpstr>
      <vt:lpstr>Document DB Modeling Guide The Design Process</vt:lpstr>
      <vt:lpstr>Document DB Modeling Guide Analyze and Document</vt:lpstr>
      <vt:lpstr>Document DB Modeling Guide Analyze and Document</vt:lpstr>
      <vt:lpstr>Document DB Modeling Guide Design the Model: Collections</vt:lpstr>
      <vt:lpstr>Document DB Modeling Guide Design the Model: Collections</vt:lpstr>
      <vt:lpstr>Document DB Modeling Guide Design the Model: Collections</vt:lpstr>
      <vt:lpstr>Document DB Modeling Guide Design the Model: Collections</vt:lpstr>
      <vt:lpstr>Document DB Modeling Guide Design the Model: Fields</vt:lpstr>
      <vt:lpstr>Document DB Modeling Guide Design the Model: Fields</vt:lpstr>
      <vt:lpstr>Document DB Modeling Guide Design the Model: Field Datatype</vt:lpstr>
      <vt:lpstr>Document DB Modeling Guide Design the Model: Surrogate &amp; Natural Keys</vt:lpstr>
      <vt:lpstr>Document DB Modeling Guide Design the Model: Embedding vs Referencing</vt:lpstr>
      <vt:lpstr>Document DB Modeling Guide Design the Model: 1:1 Relationships</vt:lpstr>
      <vt:lpstr>Document DB Modeling Guide Design the Model: 1:few and 1:handful Relationships</vt:lpstr>
      <vt:lpstr>Document DB Modeling Guide Design the Model: 1:many Relationships</vt:lpstr>
      <vt:lpstr>Document DB Modeling Guide Design the Model: 1:tons Relationships</vt:lpstr>
      <vt:lpstr>Document DB Modeling Guide Design the Model: Denormalization</vt:lpstr>
      <vt:lpstr>Document DB Modeling Guide Design the Model: Denormalize from Child to Parent</vt:lpstr>
      <vt:lpstr>Document DB Modeling Guide Design the Model: Denormalize from Parent to Child</vt:lpstr>
      <vt:lpstr>Document DB Modeling Guide Design the Model: Bi-directional Relationships</vt:lpstr>
      <vt:lpstr>Document DB Modeling Guide Design the Model: Many:Many Relationships</vt:lpstr>
      <vt:lpstr>Document DB Modeling Guide Homework: Common Design Patterns</vt:lpstr>
      <vt:lpstr>Document DB Modeling Guide Homework: A 10-minute Modeling Example</vt:lpstr>
      <vt:lpstr>Document DB Modeling Guide Protect the Model</vt:lpstr>
      <vt:lpstr>Document DB Modeling Guide Implement the Model</vt:lpstr>
      <vt:lpstr>Document DB Modeling Guide Version the Model</vt:lpstr>
      <vt:lpstr>Document db modeling guide Homework: Model an Invoice</vt:lpstr>
      <vt:lpstr>Document DB Engineering Guide Transactions and Atomicity</vt:lpstr>
      <vt:lpstr>Document DB Engineering Guide Views</vt:lpstr>
      <vt:lpstr>Document DB Engineering Guide Indexes</vt:lpstr>
      <vt:lpstr>Document DB Engineering Guide Indexes</vt:lpstr>
      <vt:lpstr>Document DB Engineering Guide Indexes</vt:lpstr>
      <vt:lpstr>MongoDB Tips</vt:lpstr>
      <vt:lpstr>MongoDB Tips</vt:lpstr>
      <vt:lpstr>MongoDB Tips</vt:lpstr>
      <vt:lpstr>MongoDB Tips</vt:lpstr>
      <vt:lpstr>MongoDB Tips</vt:lpstr>
      <vt:lpstr>MongoDB Tips</vt:lpstr>
      <vt:lpstr>Document DB Engineering Guide Sharding</vt:lpstr>
      <vt:lpstr>Document DB Engineering Guide Sharding Tips</vt:lpstr>
      <vt:lpstr>Document DB Engineering Guide The Shard Key</vt:lpstr>
      <vt:lpstr>Document DB Engineering Guide Chunk Sizing</vt:lpstr>
      <vt:lpstr>Tools</vt:lpstr>
      <vt:lpstr>Training &amp; Community</vt:lpstr>
      <vt:lpstr>Group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PILL or blue pill? Modeling for relational and document databases</dc:title>
  <dc:creator>Bill Coulam</dc:creator>
  <cp:lastModifiedBy>Bill Coulam</cp:lastModifiedBy>
  <cp:revision>2</cp:revision>
  <dcterms:created xsi:type="dcterms:W3CDTF">2023-02-05T14:09:12Z</dcterms:created>
  <dcterms:modified xsi:type="dcterms:W3CDTF">2024-02-24T20:07:07Z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